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5143500" cx="9144000"/>
  <p:notesSz cx="6858000" cy="9144000"/>
  <p:embeddedFontLst>
    <p:embeddedFont>
      <p:font typeface="Josefin Slab"/>
      <p:regular r:id="rId20"/>
      <p:bold r:id="rId21"/>
      <p:italic r:id="rId22"/>
      <p:boldItalic r:id="rId23"/>
    </p:embeddedFont>
    <p:embeddedFont>
      <p:font typeface="Roboto"/>
      <p:regular r:id="rId24"/>
      <p:bold r:id="rId25"/>
      <p:italic r:id="rId26"/>
      <p:boldItalic r:id="rId27"/>
    </p:embeddedFont>
    <p:embeddedFont>
      <p:font typeface="Lato"/>
      <p:regular r:id="rId28"/>
      <p:bold r:id="rId29"/>
      <p:italic r:id="rId30"/>
      <p:boldItalic r:id="rId31"/>
    </p:embeddedFont>
    <p:embeddedFont>
      <p:font typeface="Josefin Sans"/>
      <p:regular r:id="rId32"/>
      <p:bold r:id="rId33"/>
      <p:italic r:id="rId34"/>
      <p:boldItalic r:id="rId35"/>
    </p:embeddedFont>
    <p:embeddedFont>
      <p:font typeface="Zilla Slab"/>
      <p:regular r:id="rId36"/>
      <p:bold r:id="rId37"/>
      <p:italic r:id="rId38"/>
    </p:embeddedFont>
    <p:embeddedFont>
      <p:font typeface="Zilla Slab Light"/>
      <p:bold r:id="rId39"/>
      <p:boldItalic r:id="rId40"/>
    </p:embeddedFont>
    <p:embeddedFont>
      <p:font typeface="Josefin Sans SemiBold"/>
      <p:regular r:id="rId41"/>
      <p:bold r:id="rId42"/>
      <p:italic r:id="rId43"/>
      <p:boldItalic r:id="rId4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ZillaSlabLight-boldItalic.fntdata"/><Relationship Id="rId20" Type="http://schemas.openxmlformats.org/officeDocument/2006/relationships/font" Target="fonts/JosefinSlab-regular.fntdata"/><Relationship Id="rId42" Type="http://schemas.openxmlformats.org/officeDocument/2006/relationships/font" Target="fonts/JosefinSansSemiBold-bold.fntdata"/><Relationship Id="rId41" Type="http://schemas.openxmlformats.org/officeDocument/2006/relationships/font" Target="fonts/JosefinSansSemiBold-regular.fntdata"/><Relationship Id="rId22" Type="http://schemas.openxmlformats.org/officeDocument/2006/relationships/font" Target="fonts/JosefinSlab-italic.fntdata"/><Relationship Id="rId44" Type="http://schemas.openxmlformats.org/officeDocument/2006/relationships/font" Target="fonts/JosefinSansSemiBold-boldItalic.fntdata"/><Relationship Id="rId21" Type="http://schemas.openxmlformats.org/officeDocument/2006/relationships/font" Target="fonts/JosefinSlab-bold.fntdata"/><Relationship Id="rId43" Type="http://schemas.openxmlformats.org/officeDocument/2006/relationships/font" Target="fonts/JosefinSansSemiBold-italic.fntdata"/><Relationship Id="rId24" Type="http://schemas.openxmlformats.org/officeDocument/2006/relationships/font" Target="fonts/Roboto-regular.fntdata"/><Relationship Id="rId23" Type="http://schemas.openxmlformats.org/officeDocument/2006/relationships/font" Target="fonts/JosefinSlab-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Lato-regular.fntdata"/><Relationship Id="rId27" Type="http://schemas.openxmlformats.org/officeDocument/2006/relationships/font" Target="fonts/Roboto-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7.xml"/><Relationship Id="rId33" Type="http://schemas.openxmlformats.org/officeDocument/2006/relationships/font" Target="fonts/JosefinSans-bold.fntdata"/><Relationship Id="rId10" Type="http://schemas.openxmlformats.org/officeDocument/2006/relationships/slide" Target="slides/slide6.xml"/><Relationship Id="rId32" Type="http://schemas.openxmlformats.org/officeDocument/2006/relationships/font" Target="fonts/JosefinSans-regular.fntdata"/><Relationship Id="rId13" Type="http://schemas.openxmlformats.org/officeDocument/2006/relationships/slide" Target="slides/slide9.xml"/><Relationship Id="rId35" Type="http://schemas.openxmlformats.org/officeDocument/2006/relationships/font" Target="fonts/JosefinSans-boldItalic.fntdata"/><Relationship Id="rId12" Type="http://schemas.openxmlformats.org/officeDocument/2006/relationships/slide" Target="slides/slide8.xml"/><Relationship Id="rId34" Type="http://schemas.openxmlformats.org/officeDocument/2006/relationships/font" Target="fonts/JosefinSans-italic.fntdata"/><Relationship Id="rId15" Type="http://schemas.openxmlformats.org/officeDocument/2006/relationships/slide" Target="slides/slide11.xml"/><Relationship Id="rId37" Type="http://schemas.openxmlformats.org/officeDocument/2006/relationships/font" Target="fonts/ZillaSlab-bold.fntdata"/><Relationship Id="rId14" Type="http://schemas.openxmlformats.org/officeDocument/2006/relationships/slide" Target="slides/slide10.xml"/><Relationship Id="rId36" Type="http://schemas.openxmlformats.org/officeDocument/2006/relationships/font" Target="fonts/ZillaSlab-regular.fntdata"/><Relationship Id="rId17" Type="http://schemas.openxmlformats.org/officeDocument/2006/relationships/slide" Target="slides/slide13.xml"/><Relationship Id="rId39" Type="http://schemas.openxmlformats.org/officeDocument/2006/relationships/font" Target="fonts/ZillaSlabLight-bold.fntdata"/><Relationship Id="rId16" Type="http://schemas.openxmlformats.org/officeDocument/2006/relationships/slide" Target="slides/slide12.xml"/><Relationship Id="rId38" Type="http://schemas.openxmlformats.org/officeDocument/2006/relationships/font" Target="fonts/ZillaSlab-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578575d214_3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578575d214_3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3" name="Shape 183"/>
        <p:cNvGrpSpPr/>
        <p:nvPr/>
      </p:nvGrpSpPr>
      <p:grpSpPr>
        <a:xfrm>
          <a:off x="0" y="0"/>
          <a:ext cx="0" cy="0"/>
          <a:chOff x="0" y="0"/>
          <a:chExt cx="0" cy="0"/>
        </a:xfrm>
      </p:grpSpPr>
      <p:sp>
        <p:nvSpPr>
          <p:cNvPr id="184" name="Google Shape;184;g4795bd6dc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4795bd6dc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solidFill>
                  <a:schemeClr val="dk1"/>
                </a:solidFill>
                <a:highlight>
                  <a:srgbClr val="FFFFFF"/>
                </a:highlight>
              </a:rPr>
              <a:t>There is at least two code smells to look out for when determining if the builder pattern is right for you:</a:t>
            </a:r>
            <a:endParaRPr>
              <a:solidFill>
                <a:schemeClr val="dk1"/>
              </a:solidFill>
              <a:highlight>
                <a:srgbClr val="FFFFFF"/>
              </a:highlight>
            </a:endParaRPr>
          </a:p>
          <a:p>
            <a:pPr indent="-298450" lvl="0" marL="457200" rtl="0" algn="l">
              <a:spcBef>
                <a:spcPts val="0"/>
              </a:spcBef>
              <a:spcAft>
                <a:spcPts val="0"/>
              </a:spcAft>
              <a:buSzPts val="1100"/>
              <a:buChar char="●"/>
            </a:pPr>
            <a:r>
              <a:rPr lang="es">
                <a:solidFill>
                  <a:schemeClr val="dk1"/>
                </a:solidFill>
                <a:highlight>
                  <a:srgbClr val="FFFFFF"/>
                </a:highlight>
              </a:rPr>
              <a:t>Telescoping constructors are when you have multiple constructors, each to handle a specific scenario to create the object.</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s"/>
              <a:t>That means when you have to create different kinds of products or objects following the same steps but with its specific data.</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Google Shape;193;g4795bd6dc5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4795bd6dc5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t>Because real the purpose of the pattern is to reuse the building logic with different data. if you have only one set of data you are creating an overhead, not getting a lot of value.</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4795bd6dc5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4795bd6dc5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t>Force to apply the pattern when you don’t need it. For instance, when you only have one parameter in the construction of the object</a:t>
            </a:r>
            <a:endParaRPr/>
          </a:p>
          <a:p>
            <a:pPr indent="0" lvl="0" marL="457200" rtl="0" algn="l">
              <a:spcBef>
                <a:spcPts val="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457200" rtl="0" algn="l">
              <a:spcBef>
                <a:spcPts val="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0" rtl="0" algn="l">
              <a:spcBef>
                <a:spcPts val="0"/>
              </a:spcBef>
              <a:spcAft>
                <a:spcPts val="0"/>
              </a:spcAft>
              <a:buNone/>
            </a:pPr>
            <a:r>
              <a:t/>
            </a:r>
            <a:endParaRPr sz="1600">
              <a:solidFill>
                <a:schemeClr val="dk2"/>
              </a:solidFill>
              <a:latin typeface="Lato"/>
              <a:ea typeface="Lato"/>
              <a:cs typeface="Lato"/>
              <a:sym typeface="Lato"/>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0" name="Shape 210"/>
        <p:cNvGrpSpPr/>
        <p:nvPr/>
      </p:nvGrpSpPr>
      <p:grpSpPr>
        <a:xfrm>
          <a:off x="0" y="0"/>
          <a:ext cx="0" cy="0"/>
          <a:chOff x="0" y="0"/>
          <a:chExt cx="0" cy="0"/>
        </a:xfrm>
      </p:grpSpPr>
      <p:sp>
        <p:nvSpPr>
          <p:cNvPr id="211" name="Google Shape;211;g4795bd6dc5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4795bd6dc5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s">
                <a:solidFill>
                  <a:schemeClr val="dk1"/>
                </a:solidFill>
              </a:rPr>
              <a:t>W</a:t>
            </a:r>
            <a:r>
              <a:rPr lang="es">
                <a:solidFill>
                  <a:schemeClr val="dk1"/>
                </a:solidFill>
              </a:rPr>
              <a:t>e are following this principle </a:t>
            </a:r>
            <a:r>
              <a:rPr lang="es"/>
              <a:t>w</a:t>
            </a:r>
            <a:r>
              <a:rPr lang="es"/>
              <a:t>hile having each </a:t>
            </a:r>
            <a:r>
              <a:rPr lang="es"/>
              <a:t>functionality logic and data  in their correspondent class</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s"/>
              <a:t>Once finished an implementation, you can keep creating additional abstractions without affecting the created ones</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s"/>
              <a:t>As mentioned before, having the functionalities separated allows an easier way to scalate simply by adding the functionalities without affecting the others</a:t>
            </a:r>
            <a:endParaRPr/>
          </a:p>
          <a:p>
            <a:pPr indent="0" lvl="0" marL="457200" rtl="0" algn="l">
              <a:spcBef>
                <a:spcPts val="0"/>
              </a:spcBef>
              <a:spcAft>
                <a:spcPts val="0"/>
              </a:spcAft>
              <a:buNone/>
            </a:pPr>
            <a:r>
              <a:t/>
            </a:r>
            <a:endParaRPr/>
          </a:p>
          <a:p>
            <a:pPr indent="-298450" lvl="0" marL="457200" rtl="0" algn="l">
              <a:spcBef>
                <a:spcPts val="0"/>
              </a:spcBef>
              <a:spcAft>
                <a:spcPts val="0"/>
              </a:spcAft>
              <a:buSzPts val="1100"/>
              <a:buChar char="●"/>
            </a:pPr>
            <a:r>
              <a:rPr lang="es"/>
              <a:t>Also, it is easier to test each of this classes since they are separated and focused in a specific task</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755663f0d2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755663f0d2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So now, let me present a short demo of this pattern.</a:t>
            </a:r>
            <a:endParaRPr/>
          </a:p>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6c00623ee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6c00623ee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6b946fbcd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6b946fbcd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57cfa781d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7cfa781d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7416a46f4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416a46f4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7416a46f4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416a46f4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so, what does it mean? …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let’s have in mind that </a:t>
            </a:r>
            <a:r>
              <a:rPr lang="es">
                <a:solidFill>
                  <a:srgbClr val="222635"/>
                </a:solidFill>
                <a:highlight>
                  <a:srgbClr val="FFFFFF"/>
                </a:highlight>
              </a:rPr>
              <a:t>this pattern is a creational pattern – in other words, it's used to create and configure objects</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so to summarize, the main goal of this pattern is to </a:t>
            </a:r>
            <a:r>
              <a:rPr lang="es"/>
              <a:t>reuse</a:t>
            </a:r>
            <a:r>
              <a:rPr lang="es"/>
              <a:t> this logic to work with a different set of data  to build the same thing.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55663f0d2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55663f0d2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so, lets start digging into this pattern with a basic example of buying a sandwich</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So on and so for,  i’m sure that if you go for a sandwich it could be annoying to answer all this questions and we often just pick a number of the menu and so this is a kind </a:t>
            </a:r>
            <a:endParaRPr/>
          </a:p>
          <a:p>
            <a:pPr indent="0" lvl="0" marL="0" rtl="0" algn="l">
              <a:spcBef>
                <a:spcPts val="0"/>
              </a:spcBef>
              <a:spcAft>
                <a:spcPts val="0"/>
              </a:spcAft>
              <a:buNone/>
            </a:pPr>
            <a:r>
              <a:rPr lang="es"/>
              <a:t>of example of code you may have that has all extra dialog and maybe you’ve  thought well i can put all in a constructor and so you gave a large constructor where you pass in all these parameters.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6b59f6c3e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6b59f6c3e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S</a:t>
            </a:r>
            <a:r>
              <a:rPr lang="es"/>
              <a:t>o, this dialog is much shorter, so this kind of scenario that might not really happen in a real sandwich shop, but it would be pretty efficient if it did.</a:t>
            </a:r>
            <a:endParaRPr/>
          </a:p>
          <a:p>
            <a:pPr indent="0" lvl="0" marL="0" rtl="0" algn="l">
              <a:spcBef>
                <a:spcPts val="0"/>
              </a:spcBef>
              <a:spcAft>
                <a:spcPts val="0"/>
              </a:spcAft>
              <a:buNone/>
            </a:pPr>
            <a:r>
              <a:rPr lang="es"/>
              <a:t>so the basic idea here is that you’re only </a:t>
            </a:r>
            <a:r>
              <a:rPr b="1" lang="es"/>
              <a:t>Providing data. </a:t>
            </a:r>
            <a:r>
              <a:rPr lang="es"/>
              <a:t> you are not going to the sandwich shop in this case and you are not saying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First  cut the bread, and then put some meat etc.  you are not going to that entire </a:t>
            </a:r>
            <a:r>
              <a:rPr b="1" lang="es"/>
              <a:t>Process </a:t>
            </a:r>
            <a:r>
              <a:rPr lang="es"/>
              <a:t>and giving them detailed steps, instead, you’re giving them a list of ingredients </a:t>
            </a:r>
            <a:endParaRPr/>
          </a:p>
          <a:p>
            <a:pPr indent="0" lvl="0" marL="0" rtl="0" algn="l">
              <a:spcBef>
                <a:spcPts val="0"/>
              </a:spcBef>
              <a:spcAft>
                <a:spcPts val="0"/>
              </a:spcAft>
              <a:buNone/>
            </a:pPr>
            <a:r>
              <a:rPr lang="es"/>
              <a:t>and then they are going to follow the steps that they already know on how to make a sandwich, and every place that there’s a question they need some </a:t>
            </a:r>
            <a:r>
              <a:rPr b="1" lang="es"/>
              <a:t>data,  they are going to get that from your ingredients list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7" name="Shape 167"/>
        <p:cNvGrpSpPr/>
        <p:nvPr/>
      </p:nvGrpSpPr>
      <p:grpSpPr>
        <a:xfrm>
          <a:off x="0" y="0"/>
          <a:ext cx="0" cy="0"/>
          <a:chOff x="0" y="0"/>
          <a:chExt cx="0" cy="0"/>
        </a:xfrm>
      </p:grpSpPr>
      <p:sp>
        <p:nvSpPr>
          <p:cNvPr id="168" name="Google Shape;168;g755663f0d2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755663f0d2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700"/>
              </a:spcBef>
              <a:spcAft>
                <a:spcPts val="0"/>
              </a:spcAft>
              <a:buClr>
                <a:schemeClr val="dk1"/>
              </a:buClr>
              <a:buSzPts val="1100"/>
              <a:buFont typeface="Arial"/>
              <a:buNone/>
            </a:pPr>
            <a:r>
              <a:rPr lang="es" sz="1300">
                <a:solidFill>
                  <a:schemeClr val="dk1"/>
                </a:solidFill>
                <a:latin typeface="Roboto"/>
                <a:ea typeface="Roboto"/>
                <a:cs typeface="Roboto"/>
                <a:sym typeface="Roboto"/>
              </a:rPr>
              <a:t>At this point </a:t>
            </a:r>
            <a:r>
              <a:rPr lang="es" sz="1300">
                <a:solidFill>
                  <a:schemeClr val="dk1"/>
                </a:solidFill>
                <a:latin typeface="Roboto"/>
                <a:ea typeface="Roboto"/>
                <a:cs typeface="Roboto"/>
                <a:sym typeface="Roboto"/>
              </a:rPr>
              <a:t>let's</a:t>
            </a:r>
            <a:r>
              <a:rPr lang="es" sz="1300">
                <a:solidFill>
                  <a:schemeClr val="dk1"/>
                </a:solidFill>
                <a:latin typeface="Roboto"/>
                <a:ea typeface="Roboto"/>
                <a:cs typeface="Roboto"/>
                <a:sym typeface="Roboto"/>
              </a:rPr>
              <a:t> start talking about the participants of this pattern</a:t>
            </a:r>
            <a:endParaRPr sz="1300">
              <a:solidFill>
                <a:schemeClr val="dk1"/>
              </a:solidFill>
              <a:latin typeface="Roboto"/>
              <a:ea typeface="Roboto"/>
              <a:cs typeface="Roboto"/>
              <a:sym typeface="Roboto"/>
            </a:endParaRPr>
          </a:p>
          <a:p>
            <a:pPr indent="0" lvl="0" marL="0" rtl="0" algn="l">
              <a:lnSpc>
                <a:spcPct val="115000"/>
              </a:lnSpc>
              <a:spcBef>
                <a:spcPts val="700"/>
              </a:spcBef>
              <a:spcAft>
                <a:spcPts val="0"/>
              </a:spcAft>
              <a:buClr>
                <a:schemeClr val="dk1"/>
              </a:buClr>
              <a:buSzPts val="1100"/>
              <a:buFont typeface="Arial"/>
              <a:buNone/>
            </a:pPr>
            <a:r>
              <a:rPr b="1" lang="es" sz="1300">
                <a:solidFill>
                  <a:schemeClr val="dk1"/>
                </a:solidFill>
                <a:latin typeface="Roboto"/>
                <a:ea typeface="Roboto"/>
                <a:cs typeface="Roboto"/>
                <a:sym typeface="Roboto"/>
              </a:rPr>
              <a:t>The Participants</a:t>
            </a:r>
            <a:endParaRPr b="1" sz="1300">
              <a:solidFill>
                <a:schemeClr val="dk1"/>
              </a:solidFill>
              <a:latin typeface="Roboto"/>
              <a:ea typeface="Roboto"/>
              <a:cs typeface="Roboto"/>
              <a:sym typeface="Roboto"/>
            </a:endParaRPr>
          </a:p>
          <a:p>
            <a:pPr indent="-298450" lvl="0" marL="457200" marR="215900" rtl="0" algn="l">
              <a:lnSpc>
                <a:spcPct val="160000"/>
              </a:lnSpc>
              <a:spcBef>
                <a:spcPts val="300"/>
              </a:spcBef>
              <a:spcAft>
                <a:spcPts val="0"/>
              </a:spcAft>
              <a:buClr>
                <a:schemeClr val="dk1"/>
              </a:buClr>
              <a:buSzPts val="1100"/>
              <a:buFont typeface="Open Sans"/>
              <a:buChar char="●"/>
            </a:pPr>
            <a:r>
              <a:rPr lang="es">
                <a:solidFill>
                  <a:schemeClr val="dk1"/>
                </a:solidFill>
              </a:rPr>
              <a:t>The </a:t>
            </a:r>
            <a:r>
              <a:rPr b="1" lang="es">
                <a:solidFill>
                  <a:schemeClr val="dk1"/>
                </a:solidFill>
              </a:rPr>
              <a:t>Builder </a:t>
            </a:r>
            <a:r>
              <a:rPr lang="es">
                <a:solidFill>
                  <a:schemeClr val="dk1"/>
                </a:solidFill>
              </a:rPr>
              <a:t>which is the core,is used by the </a:t>
            </a:r>
            <a:r>
              <a:rPr b="1" lang="es">
                <a:solidFill>
                  <a:schemeClr val="dk1"/>
                </a:solidFill>
              </a:rPr>
              <a:t>Director, </a:t>
            </a:r>
            <a:r>
              <a:rPr lang="es">
                <a:solidFill>
                  <a:schemeClr val="dk1"/>
                </a:solidFill>
              </a:rPr>
              <a:t> and that builder is implemented by a </a:t>
            </a:r>
            <a:r>
              <a:rPr b="1" lang="es">
                <a:solidFill>
                  <a:schemeClr val="dk1"/>
                </a:solidFill>
              </a:rPr>
              <a:t>Concrete Builder   </a:t>
            </a:r>
            <a:r>
              <a:rPr lang="es">
                <a:solidFill>
                  <a:schemeClr val="dk1"/>
                </a:solidFill>
              </a:rPr>
              <a:t>so we have a concrete version of our Builder,  is actually an object that we can instantiate.    And then we have a </a:t>
            </a:r>
            <a:r>
              <a:rPr b="1" lang="es">
                <a:solidFill>
                  <a:schemeClr val="dk1"/>
                </a:solidFill>
              </a:rPr>
              <a:t>Product </a:t>
            </a:r>
            <a:r>
              <a:rPr lang="es">
                <a:solidFill>
                  <a:schemeClr val="dk1"/>
                </a:solidFill>
              </a:rPr>
              <a:t> that the Concrete Builder is able to produce. </a:t>
            </a:r>
            <a:endParaRPr>
              <a:solidFill>
                <a:schemeClr val="dk1"/>
              </a:solidFill>
            </a:endParaRPr>
          </a:p>
          <a:p>
            <a:pPr indent="-333375" lvl="0" marL="457200" marR="215900" rtl="0" algn="l">
              <a:lnSpc>
                <a:spcPct val="160000"/>
              </a:lnSpc>
              <a:spcBef>
                <a:spcPts val="0"/>
              </a:spcBef>
              <a:spcAft>
                <a:spcPts val="0"/>
              </a:spcAft>
              <a:buClr>
                <a:schemeClr val="dk1"/>
              </a:buClr>
              <a:buSzPts val="1650"/>
              <a:buFont typeface="Open Sans"/>
              <a:buChar char="●"/>
            </a:pPr>
            <a:r>
              <a:rPr lang="es">
                <a:solidFill>
                  <a:schemeClr val="dk1"/>
                </a:solidFill>
              </a:rPr>
              <a:t>So basically we create a concrete builder, we give it to the </a:t>
            </a:r>
            <a:r>
              <a:rPr b="1" lang="es">
                <a:solidFill>
                  <a:schemeClr val="dk1"/>
                </a:solidFill>
              </a:rPr>
              <a:t>Director </a:t>
            </a:r>
            <a:r>
              <a:rPr lang="es">
                <a:solidFill>
                  <a:schemeClr val="dk1"/>
                </a:solidFill>
              </a:rPr>
              <a:t>and  this class follows a step or has the process to Build a Product.   And so the builder in this examples is going to define for us what the steps are.   And the director is going to put those steps in the right order.</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g4795bd6dc5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4795bd6dc5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s">
                <a:solidFill>
                  <a:schemeClr val="dk1"/>
                </a:solidFill>
              </a:rPr>
              <a:t>This is probably a common problem that you have seen in your code and we are gonna see how this pattern solve this</a:t>
            </a:r>
            <a:endParaRPr>
              <a:solidFill>
                <a:schemeClr val="dk1"/>
              </a:solidFill>
            </a:endParaRPr>
          </a:p>
          <a:p>
            <a:pPr indent="0" lvl="0" marL="457200" rtl="0" algn="l">
              <a:spcBef>
                <a:spcPts val="0"/>
              </a:spcBef>
              <a:spcAft>
                <a:spcPts val="0"/>
              </a:spcAft>
              <a:buClr>
                <a:schemeClr val="dk1"/>
              </a:buClr>
              <a:buSzPts val="1100"/>
              <a:buFont typeface="Arial"/>
              <a:buNone/>
            </a:pPr>
            <a:r>
              <a:t/>
            </a:r>
            <a:endParaRPr>
              <a:solidFill>
                <a:schemeClr val="dk1"/>
              </a:solidFill>
            </a:endParaRPr>
          </a:p>
          <a:p>
            <a:pPr indent="-298450" lvl="0" marL="457200" rtl="0" algn="l">
              <a:spcBef>
                <a:spcPts val="0"/>
              </a:spcBef>
              <a:spcAft>
                <a:spcPts val="0"/>
              </a:spcAft>
              <a:buClr>
                <a:schemeClr val="dk1"/>
              </a:buClr>
              <a:buSzPts val="1100"/>
              <a:buChar char="●"/>
            </a:pPr>
            <a:r>
              <a:rPr lang="es">
                <a:solidFill>
                  <a:schemeClr val="dk1"/>
                </a:solidFill>
              </a:rPr>
              <a:t>So sometimes when we construct an object with many parameters  we have to follow an order and so we usually don’t remember what does all these parameters means and that’s gonna be an issue for us</a:t>
            </a:r>
            <a:endParaRPr>
              <a:solidFill>
                <a:schemeClr val="dk1"/>
              </a:solidFill>
            </a:endParaRPr>
          </a:p>
          <a:p>
            <a:pPr indent="0" lvl="0" marL="457200" rtl="0" algn="l">
              <a:spcBef>
                <a:spcPts val="0"/>
              </a:spcBef>
              <a:spcAft>
                <a:spcPts val="0"/>
              </a:spcAft>
              <a:buNone/>
            </a:pPr>
            <a:r>
              <a:t/>
            </a:r>
            <a:endParaRPr>
              <a:solidFill>
                <a:schemeClr val="dk1"/>
              </a:solidFill>
            </a:endParaRPr>
          </a:p>
          <a:p>
            <a:pPr indent="-298450" lvl="0" marL="457200" rtl="0" algn="l">
              <a:spcBef>
                <a:spcPts val="0"/>
              </a:spcBef>
              <a:spcAft>
                <a:spcPts val="0"/>
              </a:spcAft>
              <a:buClr>
                <a:schemeClr val="dk1"/>
              </a:buClr>
              <a:buSzPts val="1100"/>
              <a:buChar char="●"/>
            </a:pPr>
            <a:r>
              <a:rPr lang="es">
                <a:solidFill>
                  <a:schemeClr val="dk1"/>
                </a:solidFill>
              </a:rPr>
              <a:t>We are going to find that we need to be able to construct different objects or different constructions of that object and so we need to be able to abstract out the process from the data, a lot of times in patterns we are gonna find this common idea of abstracting away data and process so we can take logic and data separate them out, and that’s gonna give us actually a Builder Pattern</a:t>
            </a:r>
            <a:endParaRPr>
              <a:solidFill>
                <a:schemeClr val="dk1"/>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ITLE OPENING">
  <p:cSld name="TITLE_1_1_1">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11" name="Google Shape;11;p2"/>
          <p:cNvSpPr/>
          <p:nvPr/>
        </p:nvSpPr>
        <p:spPr>
          <a:xfrm>
            <a:off x="1078150" y="0"/>
            <a:ext cx="4875300" cy="3338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078150" y="0"/>
            <a:ext cx="4875300" cy="3338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ctrTitle"/>
          </p:nvPr>
        </p:nvSpPr>
        <p:spPr>
          <a:xfrm>
            <a:off x="1432400" y="143175"/>
            <a:ext cx="6516600" cy="24213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6F40A8"/>
              </a:buClr>
              <a:buSzPts val="6000"/>
              <a:buFont typeface="Josefin Sans"/>
              <a:buNone/>
              <a:defRPr b="1" sz="6000">
                <a:solidFill>
                  <a:srgbClr val="6F40A8"/>
                </a:solidFill>
                <a:latin typeface="Josefin Sans"/>
                <a:ea typeface="Josefin Sans"/>
                <a:cs typeface="Josefin Sans"/>
                <a:sym typeface="Josefin Sans"/>
              </a:defRPr>
            </a:lvl1pPr>
            <a:lvl2pPr lvl="1" rtl="0" algn="ctr">
              <a:spcBef>
                <a:spcPts val="0"/>
              </a:spcBef>
              <a:spcAft>
                <a:spcPts val="0"/>
              </a:spcAft>
              <a:buClr>
                <a:srgbClr val="6F40A8"/>
              </a:buClr>
              <a:buSzPts val="4800"/>
              <a:buNone/>
              <a:defRPr sz="4800">
                <a:solidFill>
                  <a:srgbClr val="6F40A8"/>
                </a:solidFill>
              </a:defRPr>
            </a:lvl2pPr>
            <a:lvl3pPr lvl="2" rtl="0" algn="ctr">
              <a:spcBef>
                <a:spcPts val="0"/>
              </a:spcBef>
              <a:spcAft>
                <a:spcPts val="0"/>
              </a:spcAft>
              <a:buClr>
                <a:srgbClr val="6F40A8"/>
              </a:buClr>
              <a:buSzPts val="4800"/>
              <a:buNone/>
              <a:defRPr sz="4800">
                <a:solidFill>
                  <a:srgbClr val="6F40A8"/>
                </a:solidFill>
              </a:defRPr>
            </a:lvl3pPr>
            <a:lvl4pPr lvl="3" rtl="0" algn="ctr">
              <a:spcBef>
                <a:spcPts val="0"/>
              </a:spcBef>
              <a:spcAft>
                <a:spcPts val="0"/>
              </a:spcAft>
              <a:buClr>
                <a:srgbClr val="6F40A8"/>
              </a:buClr>
              <a:buSzPts val="4800"/>
              <a:buNone/>
              <a:defRPr sz="4800">
                <a:solidFill>
                  <a:srgbClr val="6F40A8"/>
                </a:solidFill>
              </a:defRPr>
            </a:lvl4pPr>
            <a:lvl5pPr lvl="4" rtl="0" algn="ctr">
              <a:spcBef>
                <a:spcPts val="0"/>
              </a:spcBef>
              <a:spcAft>
                <a:spcPts val="0"/>
              </a:spcAft>
              <a:buClr>
                <a:srgbClr val="6F40A8"/>
              </a:buClr>
              <a:buSzPts val="4800"/>
              <a:buNone/>
              <a:defRPr sz="4800">
                <a:solidFill>
                  <a:srgbClr val="6F40A8"/>
                </a:solidFill>
              </a:defRPr>
            </a:lvl5pPr>
            <a:lvl6pPr lvl="5" rtl="0" algn="ctr">
              <a:spcBef>
                <a:spcPts val="0"/>
              </a:spcBef>
              <a:spcAft>
                <a:spcPts val="0"/>
              </a:spcAft>
              <a:buClr>
                <a:srgbClr val="6F40A8"/>
              </a:buClr>
              <a:buSzPts val="4800"/>
              <a:buNone/>
              <a:defRPr sz="4800">
                <a:solidFill>
                  <a:srgbClr val="6F40A8"/>
                </a:solidFill>
              </a:defRPr>
            </a:lvl6pPr>
            <a:lvl7pPr lvl="6" rtl="0" algn="ctr">
              <a:spcBef>
                <a:spcPts val="0"/>
              </a:spcBef>
              <a:spcAft>
                <a:spcPts val="0"/>
              </a:spcAft>
              <a:buClr>
                <a:srgbClr val="6F40A8"/>
              </a:buClr>
              <a:buSzPts val="4800"/>
              <a:buNone/>
              <a:defRPr sz="4800">
                <a:solidFill>
                  <a:srgbClr val="6F40A8"/>
                </a:solidFill>
              </a:defRPr>
            </a:lvl7pPr>
            <a:lvl8pPr lvl="7" rtl="0" algn="ctr">
              <a:spcBef>
                <a:spcPts val="0"/>
              </a:spcBef>
              <a:spcAft>
                <a:spcPts val="0"/>
              </a:spcAft>
              <a:buClr>
                <a:srgbClr val="6F40A8"/>
              </a:buClr>
              <a:buSzPts val="4800"/>
              <a:buNone/>
              <a:defRPr sz="4800">
                <a:solidFill>
                  <a:srgbClr val="6F40A8"/>
                </a:solidFill>
              </a:defRPr>
            </a:lvl8pPr>
            <a:lvl9pPr lvl="8" rtl="0" algn="ctr">
              <a:spcBef>
                <a:spcPts val="0"/>
              </a:spcBef>
              <a:spcAft>
                <a:spcPts val="0"/>
              </a:spcAft>
              <a:buClr>
                <a:srgbClr val="6F40A8"/>
              </a:buClr>
              <a:buSzPts val="4800"/>
              <a:buNone/>
              <a:defRPr sz="4800">
                <a:solidFill>
                  <a:srgbClr val="6F40A8"/>
                </a:solidFill>
              </a:defRPr>
            </a:lvl9pPr>
          </a:lstStyle>
          <a:p/>
        </p:txBody>
      </p:sp>
      <p:sp>
        <p:nvSpPr>
          <p:cNvPr id="14" name="Google Shape;14;p2"/>
          <p:cNvSpPr txBox="1"/>
          <p:nvPr>
            <p:ph idx="1" type="subTitle"/>
          </p:nvPr>
        </p:nvSpPr>
        <p:spPr>
          <a:xfrm>
            <a:off x="1432400" y="2515875"/>
            <a:ext cx="4374000" cy="25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Zilla Slab"/>
              <a:buNone/>
              <a:defRPr sz="1400">
                <a:latin typeface="Zilla Slab"/>
                <a:ea typeface="Zilla Slab"/>
                <a:cs typeface="Zilla Slab"/>
                <a:sym typeface="Zilla Slab"/>
              </a:defRPr>
            </a:lvl1pPr>
            <a:lvl2pPr lvl="1"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2pPr>
            <a:lvl3pPr lvl="2"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3pPr>
            <a:lvl4pPr lvl="3"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4pPr>
            <a:lvl5pPr lvl="4"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5pPr>
            <a:lvl6pPr lvl="5"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6pPr>
            <a:lvl7pPr lvl="6"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7pPr>
            <a:lvl8pPr lvl="7"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8pPr>
            <a:lvl9pPr lvl="8"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2">
  <p:cSld name="CUSTOM_4_3_3">
    <p:spTree>
      <p:nvGrpSpPr>
        <p:cNvPr id="90" name="Shape 90"/>
        <p:cNvGrpSpPr/>
        <p:nvPr/>
      </p:nvGrpSpPr>
      <p:grpSpPr>
        <a:xfrm>
          <a:off x="0" y="0"/>
          <a:ext cx="0" cy="0"/>
          <a:chOff x="0" y="0"/>
          <a:chExt cx="0" cy="0"/>
        </a:xfrm>
      </p:grpSpPr>
      <p:pic>
        <p:nvPicPr>
          <p:cNvPr id="91" name="Google Shape;91;p11"/>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92" name="Google Shape;92;p11"/>
          <p:cNvSpPr/>
          <p:nvPr/>
        </p:nvSpPr>
        <p:spPr>
          <a:xfrm>
            <a:off x="974700" y="1824275"/>
            <a:ext cx="4300500" cy="2680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1"/>
          <p:cNvSpPr txBox="1"/>
          <p:nvPr>
            <p:ph idx="1" type="subTitle"/>
          </p:nvPr>
        </p:nvSpPr>
        <p:spPr>
          <a:xfrm>
            <a:off x="2221525" y="2895865"/>
            <a:ext cx="2776800" cy="537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ctr">
              <a:lnSpc>
                <a:spcPct val="100000"/>
              </a:lnSpc>
              <a:spcBef>
                <a:spcPts val="0"/>
              </a:spcBef>
              <a:spcAft>
                <a:spcPts val="0"/>
              </a:spcAft>
              <a:buClr>
                <a:srgbClr val="6F40A8"/>
              </a:buClr>
              <a:buSzPts val="1400"/>
              <a:buNone/>
              <a:defRPr>
                <a:solidFill>
                  <a:srgbClr val="6F40A8"/>
                </a:solidFill>
              </a:defRPr>
            </a:lvl2pPr>
            <a:lvl3pPr lvl="2" rtl="0" algn="ctr">
              <a:lnSpc>
                <a:spcPct val="100000"/>
              </a:lnSpc>
              <a:spcBef>
                <a:spcPts val="0"/>
              </a:spcBef>
              <a:spcAft>
                <a:spcPts val="0"/>
              </a:spcAft>
              <a:buClr>
                <a:srgbClr val="6F40A8"/>
              </a:buClr>
              <a:buSzPts val="1400"/>
              <a:buNone/>
              <a:defRPr>
                <a:solidFill>
                  <a:srgbClr val="6F40A8"/>
                </a:solidFill>
              </a:defRPr>
            </a:lvl3pPr>
            <a:lvl4pPr lvl="3" rtl="0" algn="ctr">
              <a:lnSpc>
                <a:spcPct val="100000"/>
              </a:lnSpc>
              <a:spcBef>
                <a:spcPts val="0"/>
              </a:spcBef>
              <a:spcAft>
                <a:spcPts val="0"/>
              </a:spcAft>
              <a:buClr>
                <a:srgbClr val="6F40A8"/>
              </a:buClr>
              <a:buSzPts val="1400"/>
              <a:buNone/>
              <a:defRPr>
                <a:solidFill>
                  <a:srgbClr val="6F40A8"/>
                </a:solidFill>
              </a:defRPr>
            </a:lvl4pPr>
            <a:lvl5pPr lvl="4" rtl="0" algn="ctr">
              <a:lnSpc>
                <a:spcPct val="100000"/>
              </a:lnSpc>
              <a:spcBef>
                <a:spcPts val="0"/>
              </a:spcBef>
              <a:spcAft>
                <a:spcPts val="0"/>
              </a:spcAft>
              <a:buClr>
                <a:srgbClr val="6F40A8"/>
              </a:buClr>
              <a:buSzPts val="1400"/>
              <a:buNone/>
              <a:defRPr>
                <a:solidFill>
                  <a:srgbClr val="6F40A8"/>
                </a:solidFill>
              </a:defRPr>
            </a:lvl5pPr>
            <a:lvl6pPr lvl="5" rtl="0" algn="ctr">
              <a:lnSpc>
                <a:spcPct val="100000"/>
              </a:lnSpc>
              <a:spcBef>
                <a:spcPts val="0"/>
              </a:spcBef>
              <a:spcAft>
                <a:spcPts val="0"/>
              </a:spcAft>
              <a:buClr>
                <a:srgbClr val="6F40A8"/>
              </a:buClr>
              <a:buSzPts val="1200"/>
              <a:buNone/>
              <a:defRPr sz="1200">
                <a:solidFill>
                  <a:srgbClr val="6F40A8"/>
                </a:solidFill>
              </a:defRPr>
            </a:lvl6pPr>
            <a:lvl7pPr lvl="6" rtl="0" algn="ctr">
              <a:lnSpc>
                <a:spcPct val="100000"/>
              </a:lnSpc>
              <a:spcBef>
                <a:spcPts val="0"/>
              </a:spcBef>
              <a:spcAft>
                <a:spcPts val="0"/>
              </a:spcAft>
              <a:buClr>
                <a:srgbClr val="6F40A8"/>
              </a:buClr>
              <a:buSzPts val="1200"/>
              <a:buNone/>
              <a:defRPr sz="1200">
                <a:solidFill>
                  <a:srgbClr val="6F40A8"/>
                </a:solidFill>
              </a:defRPr>
            </a:lvl7pPr>
            <a:lvl8pPr lvl="7" rtl="0" algn="ctr">
              <a:lnSpc>
                <a:spcPct val="100000"/>
              </a:lnSpc>
              <a:spcBef>
                <a:spcPts val="0"/>
              </a:spcBef>
              <a:spcAft>
                <a:spcPts val="0"/>
              </a:spcAft>
              <a:buClr>
                <a:srgbClr val="6F40A8"/>
              </a:buClr>
              <a:buSzPts val="1200"/>
              <a:buNone/>
              <a:defRPr sz="1200">
                <a:solidFill>
                  <a:srgbClr val="6F40A8"/>
                </a:solidFill>
              </a:defRPr>
            </a:lvl8pPr>
            <a:lvl9pPr lvl="8" rtl="0" algn="ctr">
              <a:lnSpc>
                <a:spcPct val="100000"/>
              </a:lnSpc>
              <a:spcBef>
                <a:spcPts val="0"/>
              </a:spcBef>
              <a:spcAft>
                <a:spcPts val="0"/>
              </a:spcAft>
              <a:buClr>
                <a:srgbClr val="6F40A8"/>
              </a:buClr>
              <a:buSzPts val="1200"/>
              <a:buNone/>
              <a:defRPr sz="1200">
                <a:solidFill>
                  <a:srgbClr val="6F40A8"/>
                </a:solidFill>
              </a:defRPr>
            </a:lvl9pPr>
          </a:lstStyle>
          <a:p/>
        </p:txBody>
      </p:sp>
      <p:sp>
        <p:nvSpPr>
          <p:cNvPr id="94" name="Google Shape;94;p11"/>
          <p:cNvSpPr txBox="1"/>
          <p:nvPr>
            <p:ph type="ctrTitle"/>
          </p:nvPr>
        </p:nvSpPr>
        <p:spPr>
          <a:xfrm>
            <a:off x="1286099" y="843265"/>
            <a:ext cx="39891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ctr">
              <a:spcBef>
                <a:spcPts val="0"/>
              </a:spcBef>
              <a:spcAft>
                <a:spcPts val="0"/>
              </a:spcAft>
              <a:buClr>
                <a:srgbClr val="6F40A8"/>
              </a:buClr>
              <a:buSzPts val="3600"/>
              <a:buNone/>
              <a:defRPr sz="3600">
                <a:solidFill>
                  <a:srgbClr val="6F40A8"/>
                </a:solidFill>
              </a:defRPr>
            </a:lvl2pPr>
            <a:lvl3pPr lvl="2" rtl="0" algn="ctr">
              <a:spcBef>
                <a:spcPts val="0"/>
              </a:spcBef>
              <a:spcAft>
                <a:spcPts val="0"/>
              </a:spcAft>
              <a:buClr>
                <a:srgbClr val="6F40A8"/>
              </a:buClr>
              <a:buSzPts val="3600"/>
              <a:buNone/>
              <a:defRPr sz="3600">
                <a:solidFill>
                  <a:srgbClr val="6F40A8"/>
                </a:solidFill>
              </a:defRPr>
            </a:lvl3pPr>
            <a:lvl4pPr lvl="3" rtl="0" algn="ctr">
              <a:spcBef>
                <a:spcPts val="0"/>
              </a:spcBef>
              <a:spcAft>
                <a:spcPts val="0"/>
              </a:spcAft>
              <a:buClr>
                <a:srgbClr val="6F40A8"/>
              </a:buClr>
              <a:buSzPts val="3600"/>
              <a:buNone/>
              <a:defRPr sz="3600">
                <a:solidFill>
                  <a:srgbClr val="6F40A8"/>
                </a:solidFill>
              </a:defRPr>
            </a:lvl4pPr>
            <a:lvl5pPr lvl="4" rtl="0" algn="ctr">
              <a:spcBef>
                <a:spcPts val="0"/>
              </a:spcBef>
              <a:spcAft>
                <a:spcPts val="0"/>
              </a:spcAft>
              <a:buClr>
                <a:srgbClr val="6F40A8"/>
              </a:buClr>
              <a:buSzPts val="3600"/>
              <a:buNone/>
              <a:defRPr sz="3600">
                <a:solidFill>
                  <a:srgbClr val="6F40A8"/>
                </a:solidFill>
              </a:defRPr>
            </a:lvl5pPr>
            <a:lvl6pPr lvl="5" rtl="0" algn="ctr">
              <a:spcBef>
                <a:spcPts val="0"/>
              </a:spcBef>
              <a:spcAft>
                <a:spcPts val="0"/>
              </a:spcAft>
              <a:buClr>
                <a:srgbClr val="6F40A8"/>
              </a:buClr>
              <a:buSzPts val="3600"/>
              <a:buNone/>
              <a:defRPr sz="3600">
                <a:solidFill>
                  <a:srgbClr val="6F40A8"/>
                </a:solidFill>
              </a:defRPr>
            </a:lvl6pPr>
            <a:lvl7pPr lvl="6" rtl="0" algn="ctr">
              <a:spcBef>
                <a:spcPts val="0"/>
              </a:spcBef>
              <a:spcAft>
                <a:spcPts val="0"/>
              </a:spcAft>
              <a:buClr>
                <a:srgbClr val="6F40A8"/>
              </a:buClr>
              <a:buSzPts val="3600"/>
              <a:buNone/>
              <a:defRPr sz="3600">
                <a:solidFill>
                  <a:srgbClr val="6F40A8"/>
                </a:solidFill>
              </a:defRPr>
            </a:lvl7pPr>
            <a:lvl8pPr lvl="7" rtl="0" algn="ctr">
              <a:spcBef>
                <a:spcPts val="0"/>
              </a:spcBef>
              <a:spcAft>
                <a:spcPts val="0"/>
              </a:spcAft>
              <a:buClr>
                <a:srgbClr val="6F40A8"/>
              </a:buClr>
              <a:buSzPts val="3600"/>
              <a:buNone/>
              <a:defRPr sz="3600">
                <a:solidFill>
                  <a:srgbClr val="6F40A8"/>
                </a:solidFill>
              </a:defRPr>
            </a:lvl8pPr>
            <a:lvl9pPr lvl="8" rtl="0" algn="ctr">
              <a:spcBef>
                <a:spcPts val="0"/>
              </a:spcBef>
              <a:spcAft>
                <a:spcPts val="0"/>
              </a:spcAft>
              <a:buClr>
                <a:srgbClr val="6F40A8"/>
              </a:buClr>
              <a:buSzPts val="3600"/>
              <a:buNone/>
              <a:defRPr sz="3600">
                <a:solidFill>
                  <a:srgbClr val="6F40A8"/>
                </a:solidFill>
              </a:defRPr>
            </a:lvl9pPr>
          </a:lstStyle>
          <a:p/>
        </p:txBody>
      </p:sp>
      <p:sp>
        <p:nvSpPr>
          <p:cNvPr id="95" name="Google Shape;95;p11"/>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3">
  <p:cSld name="CUSTOM_4_3_2_1">
    <p:spTree>
      <p:nvGrpSpPr>
        <p:cNvPr id="96" name="Shape 96"/>
        <p:cNvGrpSpPr/>
        <p:nvPr/>
      </p:nvGrpSpPr>
      <p:grpSpPr>
        <a:xfrm>
          <a:off x="0" y="0"/>
          <a:ext cx="0" cy="0"/>
          <a:chOff x="0" y="0"/>
          <a:chExt cx="0" cy="0"/>
        </a:xfrm>
      </p:grpSpPr>
      <p:pic>
        <p:nvPicPr>
          <p:cNvPr id="97" name="Google Shape;97;p12"/>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98" name="Google Shape;98;p12"/>
          <p:cNvSpPr/>
          <p:nvPr/>
        </p:nvSpPr>
        <p:spPr>
          <a:xfrm flipH="1">
            <a:off x="1073350" y="1824275"/>
            <a:ext cx="7014000" cy="2680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2"/>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
        <p:nvSpPr>
          <p:cNvPr id="100" name="Google Shape;100;p12"/>
          <p:cNvSpPr txBox="1"/>
          <p:nvPr>
            <p:ph type="ctrTitle"/>
          </p:nvPr>
        </p:nvSpPr>
        <p:spPr>
          <a:xfrm flipH="1">
            <a:off x="3821251" y="843265"/>
            <a:ext cx="39891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1" name="Google Shape;101;p12"/>
          <p:cNvSpPr txBox="1"/>
          <p:nvPr>
            <p:ph idx="1" type="subTitle"/>
          </p:nvPr>
        </p:nvSpPr>
        <p:spPr>
          <a:xfrm>
            <a:off x="1340525" y="2998418"/>
            <a:ext cx="4344600" cy="53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type="blank">
  <p:cSld name="BLANK">
    <p:spTree>
      <p:nvGrpSpPr>
        <p:cNvPr id="102" name="Shape 102"/>
        <p:cNvGrpSpPr/>
        <p:nvPr/>
      </p:nvGrpSpPr>
      <p:grpSpPr>
        <a:xfrm>
          <a:off x="0" y="0"/>
          <a:ext cx="0" cy="0"/>
          <a:chOff x="0" y="0"/>
          <a:chExt cx="0" cy="0"/>
        </a:xfrm>
      </p:grpSpPr>
      <p:pic>
        <p:nvPicPr>
          <p:cNvPr id="103" name="Google Shape;103;p13"/>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104" name="Google Shape;104;p13"/>
          <p:cNvSpPr txBox="1"/>
          <p:nvPr>
            <p:ph idx="12" type="sldNum"/>
          </p:nvPr>
        </p:nvSpPr>
        <p:spPr>
          <a:xfrm>
            <a:off x="84909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p:cSld name="BLANK_1">
    <p:spTree>
      <p:nvGrpSpPr>
        <p:cNvPr id="105" name="Shape 10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
  <p:cSld name="CUSTOM">
    <p:spTree>
      <p:nvGrpSpPr>
        <p:cNvPr id="15"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17" name="Google Shape;17;p3"/>
          <p:cNvSpPr/>
          <p:nvPr/>
        </p:nvSpPr>
        <p:spPr>
          <a:xfrm>
            <a:off x="4308925" y="50"/>
            <a:ext cx="4595100" cy="5087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8" name="Google Shape;18;p3"/>
          <p:cNvSpPr txBox="1"/>
          <p:nvPr>
            <p:ph idx="1" type="subTitle"/>
          </p:nvPr>
        </p:nvSpPr>
        <p:spPr>
          <a:xfrm flipH="1">
            <a:off x="5485575" y="416250"/>
            <a:ext cx="1581000" cy="79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666666"/>
              </a:buClr>
              <a:buSzPts val="1400"/>
              <a:buFont typeface="Josefin Sans"/>
              <a:buNone/>
              <a:defRPr b="1" sz="1400">
                <a:solidFill>
                  <a:srgbClr val="666666"/>
                </a:solidFill>
                <a:latin typeface="Josefin Sans"/>
                <a:ea typeface="Josefin Sans"/>
                <a:cs typeface="Josefin Sans"/>
                <a:sym typeface="Josefin Sans"/>
              </a:defRPr>
            </a:lvl1pPr>
            <a:lvl2pPr lvl="1"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2pPr>
            <a:lvl3pPr lvl="2"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3pPr>
            <a:lvl4pPr lvl="3"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4pPr>
            <a:lvl5pPr lvl="4"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5pPr>
            <a:lvl6pPr lvl="5"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6pPr>
            <a:lvl7pPr lvl="6"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7pPr>
            <a:lvl8pPr lvl="7"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8pPr>
            <a:lvl9pPr lvl="8"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9pPr>
          </a:lstStyle>
          <a:p/>
        </p:txBody>
      </p:sp>
      <p:sp>
        <p:nvSpPr>
          <p:cNvPr id="19" name="Google Shape;19;p3"/>
          <p:cNvSpPr txBox="1"/>
          <p:nvPr>
            <p:ph idx="2" type="subTitle"/>
          </p:nvPr>
        </p:nvSpPr>
        <p:spPr>
          <a:xfrm>
            <a:off x="5485625" y="1005425"/>
            <a:ext cx="2035500" cy="5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1pPr>
            <a:lvl2pPr lvl="1"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2pPr>
            <a:lvl3pPr lvl="2"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3pPr>
            <a:lvl4pPr lvl="3"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4pPr>
            <a:lvl5pPr lvl="4"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5pPr>
            <a:lvl6pPr lvl="5"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6pPr>
            <a:lvl7pPr lvl="6"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7pPr>
            <a:lvl8pPr lvl="7"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8pPr>
            <a:lvl9pPr lvl="8"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9pPr>
          </a:lstStyle>
          <a:p/>
        </p:txBody>
      </p:sp>
      <p:sp>
        <p:nvSpPr>
          <p:cNvPr id="20" name="Google Shape;20;p3"/>
          <p:cNvSpPr txBox="1"/>
          <p:nvPr>
            <p:ph idx="3" type="subTitle"/>
          </p:nvPr>
        </p:nvSpPr>
        <p:spPr>
          <a:xfrm flipH="1">
            <a:off x="5485575" y="1464949"/>
            <a:ext cx="1581000" cy="79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666666"/>
              </a:buClr>
              <a:buSzPts val="1400"/>
              <a:buFont typeface="Josefin Sans"/>
              <a:buNone/>
              <a:defRPr b="1" sz="1400">
                <a:solidFill>
                  <a:srgbClr val="666666"/>
                </a:solidFill>
                <a:latin typeface="Josefin Sans"/>
                <a:ea typeface="Josefin Sans"/>
                <a:cs typeface="Josefin Sans"/>
                <a:sym typeface="Josefin Sans"/>
              </a:defRPr>
            </a:lvl1pPr>
            <a:lvl2pPr lvl="1"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2pPr>
            <a:lvl3pPr lvl="2"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3pPr>
            <a:lvl4pPr lvl="3"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4pPr>
            <a:lvl5pPr lvl="4"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5pPr>
            <a:lvl6pPr lvl="5"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6pPr>
            <a:lvl7pPr lvl="6"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7pPr>
            <a:lvl8pPr lvl="7"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8pPr>
            <a:lvl9pPr lvl="8"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9pPr>
          </a:lstStyle>
          <a:p/>
        </p:txBody>
      </p:sp>
      <p:sp>
        <p:nvSpPr>
          <p:cNvPr id="21" name="Google Shape;21;p3"/>
          <p:cNvSpPr txBox="1"/>
          <p:nvPr>
            <p:ph idx="4" type="subTitle"/>
          </p:nvPr>
        </p:nvSpPr>
        <p:spPr>
          <a:xfrm>
            <a:off x="5485625" y="2054126"/>
            <a:ext cx="2035500" cy="5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1pPr>
            <a:lvl2pPr lvl="1"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2pPr>
            <a:lvl3pPr lvl="2"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3pPr>
            <a:lvl4pPr lvl="3"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4pPr>
            <a:lvl5pPr lvl="4"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5pPr>
            <a:lvl6pPr lvl="5"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6pPr>
            <a:lvl7pPr lvl="6"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7pPr>
            <a:lvl8pPr lvl="7"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8pPr>
            <a:lvl9pPr lvl="8"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9pPr>
          </a:lstStyle>
          <a:p/>
        </p:txBody>
      </p:sp>
      <p:sp>
        <p:nvSpPr>
          <p:cNvPr id="22" name="Google Shape;22;p3"/>
          <p:cNvSpPr txBox="1"/>
          <p:nvPr>
            <p:ph idx="5" type="subTitle"/>
          </p:nvPr>
        </p:nvSpPr>
        <p:spPr>
          <a:xfrm flipH="1">
            <a:off x="5485575" y="2513648"/>
            <a:ext cx="1581000" cy="79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666666"/>
              </a:buClr>
              <a:buSzPts val="1400"/>
              <a:buFont typeface="Josefin Sans"/>
              <a:buNone/>
              <a:defRPr b="1" sz="1400">
                <a:solidFill>
                  <a:srgbClr val="666666"/>
                </a:solidFill>
                <a:latin typeface="Josefin Sans"/>
                <a:ea typeface="Josefin Sans"/>
                <a:cs typeface="Josefin Sans"/>
                <a:sym typeface="Josefin Sans"/>
              </a:defRPr>
            </a:lvl1pPr>
            <a:lvl2pPr lvl="1"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2pPr>
            <a:lvl3pPr lvl="2"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3pPr>
            <a:lvl4pPr lvl="3"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4pPr>
            <a:lvl5pPr lvl="4"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5pPr>
            <a:lvl6pPr lvl="5"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6pPr>
            <a:lvl7pPr lvl="6"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7pPr>
            <a:lvl8pPr lvl="7"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8pPr>
            <a:lvl9pPr lvl="8"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9pPr>
          </a:lstStyle>
          <a:p/>
        </p:txBody>
      </p:sp>
      <p:sp>
        <p:nvSpPr>
          <p:cNvPr id="23" name="Google Shape;23;p3"/>
          <p:cNvSpPr txBox="1"/>
          <p:nvPr>
            <p:ph idx="6" type="subTitle"/>
          </p:nvPr>
        </p:nvSpPr>
        <p:spPr>
          <a:xfrm>
            <a:off x="5485625" y="3102829"/>
            <a:ext cx="2035500" cy="5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1pPr>
            <a:lvl2pPr lvl="1"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2pPr>
            <a:lvl3pPr lvl="2"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3pPr>
            <a:lvl4pPr lvl="3"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4pPr>
            <a:lvl5pPr lvl="4"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5pPr>
            <a:lvl6pPr lvl="5"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6pPr>
            <a:lvl7pPr lvl="6"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7pPr>
            <a:lvl8pPr lvl="7"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8pPr>
            <a:lvl9pPr lvl="8"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9pPr>
          </a:lstStyle>
          <a:p/>
        </p:txBody>
      </p:sp>
      <p:sp>
        <p:nvSpPr>
          <p:cNvPr id="24" name="Google Shape;24;p3"/>
          <p:cNvSpPr txBox="1"/>
          <p:nvPr>
            <p:ph idx="7" type="subTitle"/>
          </p:nvPr>
        </p:nvSpPr>
        <p:spPr>
          <a:xfrm flipH="1">
            <a:off x="5485575" y="3557850"/>
            <a:ext cx="1581000" cy="79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666666"/>
              </a:buClr>
              <a:buSzPts val="1400"/>
              <a:buFont typeface="Josefin Sans"/>
              <a:buNone/>
              <a:defRPr b="1" sz="1400">
                <a:solidFill>
                  <a:srgbClr val="666666"/>
                </a:solidFill>
                <a:latin typeface="Josefin Sans"/>
                <a:ea typeface="Josefin Sans"/>
                <a:cs typeface="Josefin Sans"/>
                <a:sym typeface="Josefin Sans"/>
              </a:defRPr>
            </a:lvl1pPr>
            <a:lvl2pPr lvl="1"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2pPr>
            <a:lvl3pPr lvl="2"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3pPr>
            <a:lvl4pPr lvl="3"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4pPr>
            <a:lvl5pPr lvl="4"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5pPr>
            <a:lvl6pPr lvl="5"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6pPr>
            <a:lvl7pPr lvl="6"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7pPr>
            <a:lvl8pPr lvl="7"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8pPr>
            <a:lvl9pPr lvl="8"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9pPr>
          </a:lstStyle>
          <a:p/>
        </p:txBody>
      </p:sp>
      <p:sp>
        <p:nvSpPr>
          <p:cNvPr id="25" name="Google Shape;25;p3"/>
          <p:cNvSpPr txBox="1"/>
          <p:nvPr>
            <p:ph idx="8" type="subTitle"/>
          </p:nvPr>
        </p:nvSpPr>
        <p:spPr>
          <a:xfrm>
            <a:off x="5485625" y="4147025"/>
            <a:ext cx="2035500" cy="5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1pPr>
            <a:lvl2pPr lvl="1"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2pPr>
            <a:lvl3pPr lvl="2"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3pPr>
            <a:lvl4pPr lvl="3"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4pPr>
            <a:lvl5pPr lvl="4"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5pPr>
            <a:lvl6pPr lvl="5"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6pPr>
            <a:lvl7pPr lvl="6"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7pPr>
            <a:lvl8pPr lvl="7"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8pPr>
            <a:lvl9pPr lvl="8"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9pPr>
          </a:lstStyle>
          <a:p/>
        </p:txBody>
      </p:sp>
      <p:sp>
        <p:nvSpPr>
          <p:cNvPr id="26" name="Google Shape;26;p3"/>
          <p:cNvSpPr/>
          <p:nvPr/>
        </p:nvSpPr>
        <p:spPr>
          <a:xfrm>
            <a:off x="4308925" y="50"/>
            <a:ext cx="1009500" cy="5143500"/>
          </a:xfrm>
          <a:prstGeom prst="rect">
            <a:avLst/>
          </a:prstGeom>
          <a:solidFill>
            <a:srgbClr val="6F40A8">
              <a:alpha val="58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txBox="1"/>
          <p:nvPr>
            <p:ph hasCustomPrompt="1" type="title"/>
          </p:nvPr>
        </p:nvSpPr>
        <p:spPr>
          <a:xfrm>
            <a:off x="3928216" y="337210"/>
            <a:ext cx="1770900" cy="98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rgbClr val="6F40A8"/>
              </a:buClr>
              <a:buSzPts val="4800"/>
              <a:buNone/>
              <a:defRPr sz="4800">
                <a:solidFill>
                  <a:srgbClr val="6F40A8"/>
                </a:solidFill>
              </a:defRPr>
            </a:lvl1pPr>
            <a:lvl2pPr lvl="1" rtl="0" algn="ctr">
              <a:spcBef>
                <a:spcPts val="0"/>
              </a:spcBef>
              <a:spcAft>
                <a:spcPts val="0"/>
              </a:spcAft>
              <a:buClr>
                <a:srgbClr val="6F40A8"/>
              </a:buClr>
              <a:buSzPts val="4800"/>
              <a:buNone/>
              <a:defRPr sz="4800">
                <a:solidFill>
                  <a:srgbClr val="6F40A8"/>
                </a:solidFill>
              </a:defRPr>
            </a:lvl2pPr>
            <a:lvl3pPr lvl="2" rtl="0" algn="ctr">
              <a:spcBef>
                <a:spcPts val="0"/>
              </a:spcBef>
              <a:spcAft>
                <a:spcPts val="0"/>
              </a:spcAft>
              <a:buClr>
                <a:srgbClr val="6F40A8"/>
              </a:buClr>
              <a:buSzPts val="4800"/>
              <a:buNone/>
              <a:defRPr sz="4800">
                <a:solidFill>
                  <a:srgbClr val="6F40A8"/>
                </a:solidFill>
              </a:defRPr>
            </a:lvl3pPr>
            <a:lvl4pPr lvl="3" rtl="0" algn="ctr">
              <a:spcBef>
                <a:spcPts val="0"/>
              </a:spcBef>
              <a:spcAft>
                <a:spcPts val="0"/>
              </a:spcAft>
              <a:buClr>
                <a:srgbClr val="6F40A8"/>
              </a:buClr>
              <a:buSzPts val="4800"/>
              <a:buNone/>
              <a:defRPr sz="4800">
                <a:solidFill>
                  <a:srgbClr val="6F40A8"/>
                </a:solidFill>
              </a:defRPr>
            </a:lvl4pPr>
            <a:lvl5pPr lvl="4" rtl="0" algn="ctr">
              <a:spcBef>
                <a:spcPts val="0"/>
              </a:spcBef>
              <a:spcAft>
                <a:spcPts val="0"/>
              </a:spcAft>
              <a:buClr>
                <a:srgbClr val="6F40A8"/>
              </a:buClr>
              <a:buSzPts val="4800"/>
              <a:buNone/>
              <a:defRPr sz="4800">
                <a:solidFill>
                  <a:srgbClr val="6F40A8"/>
                </a:solidFill>
              </a:defRPr>
            </a:lvl5pPr>
            <a:lvl6pPr lvl="5" rtl="0" algn="ctr">
              <a:spcBef>
                <a:spcPts val="0"/>
              </a:spcBef>
              <a:spcAft>
                <a:spcPts val="0"/>
              </a:spcAft>
              <a:buClr>
                <a:srgbClr val="6F40A8"/>
              </a:buClr>
              <a:buSzPts val="4800"/>
              <a:buNone/>
              <a:defRPr sz="4800">
                <a:solidFill>
                  <a:srgbClr val="6F40A8"/>
                </a:solidFill>
              </a:defRPr>
            </a:lvl6pPr>
            <a:lvl7pPr lvl="6" rtl="0" algn="ctr">
              <a:spcBef>
                <a:spcPts val="0"/>
              </a:spcBef>
              <a:spcAft>
                <a:spcPts val="0"/>
              </a:spcAft>
              <a:buClr>
                <a:srgbClr val="6F40A8"/>
              </a:buClr>
              <a:buSzPts val="4800"/>
              <a:buNone/>
              <a:defRPr sz="4800">
                <a:solidFill>
                  <a:srgbClr val="6F40A8"/>
                </a:solidFill>
              </a:defRPr>
            </a:lvl7pPr>
            <a:lvl8pPr lvl="7" rtl="0" algn="ctr">
              <a:spcBef>
                <a:spcPts val="0"/>
              </a:spcBef>
              <a:spcAft>
                <a:spcPts val="0"/>
              </a:spcAft>
              <a:buClr>
                <a:srgbClr val="6F40A8"/>
              </a:buClr>
              <a:buSzPts val="4800"/>
              <a:buNone/>
              <a:defRPr sz="4800">
                <a:solidFill>
                  <a:srgbClr val="6F40A8"/>
                </a:solidFill>
              </a:defRPr>
            </a:lvl8pPr>
            <a:lvl9pPr lvl="8" rtl="0" algn="ctr">
              <a:spcBef>
                <a:spcPts val="0"/>
              </a:spcBef>
              <a:spcAft>
                <a:spcPts val="0"/>
              </a:spcAft>
              <a:buClr>
                <a:srgbClr val="6F40A8"/>
              </a:buClr>
              <a:buSzPts val="4800"/>
              <a:buNone/>
              <a:defRPr sz="4800">
                <a:solidFill>
                  <a:srgbClr val="6F40A8"/>
                </a:solidFill>
              </a:defRPr>
            </a:lvl9pPr>
          </a:lstStyle>
          <a:p>
            <a:r>
              <a:t>xx%</a:t>
            </a:r>
          </a:p>
        </p:txBody>
      </p:sp>
      <p:sp>
        <p:nvSpPr>
          <p:cNvPr id="28" name="Google Shape;28;p3"/>
          <p:cNvSpPr txBox="1"/>
          <p:nvPr>
            <p:ph hasCustomPrompt="1" idx="9" type="title"/>
          </p:nvPr>
        </p:nvSpPr>
        <p:spPr>
          <a:xfrm>
            <a:off x="3928216" y="1394592"/>
            <a:ext cx="1770900" cy="98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rgbClr val="6F40A8"/>
              </a:buClr>
              <a:buSzPts val="4800"/>
              <a:buNone/>
              <a:defRPr sz="4800">
                <a:solidFill>
                  <a:srgbClr val="6F40A8"/>
                </a:solidFill>
              </a:defRPr>
            </a:lvl1pPr>
            <a:lvl2pPr lvl="1" rtl="0" algn="ctr">
              <a:spcBef>
                <a:spcPts val="0"/>
              </a:spcBef>
              <a:spcAft>
                <a:spcPts val="0"/>
              </a:spcAft>
              <a:buClr>
                <a:srgbClr val="6F40A8"/>
              </a:buClr>
              <a:buSzPts val="4800"/>
              <a:buNone/>
              <a:defRPr sz="4800">
                <a:solidFill>
                  <a:srgbClr val="6F40A8"/>
                </a:solidFill>
              </a:defRPr>
            </a:lvl2pPr>
            <a:lvl3pPr lvl="2" rtl="0" algn="ctr">
              <a:spcBef>
                <a:spcPts val="0"/>
              </a:spcBef>
              <a:spcAft>
                <a:spcPts val="0"/>
              </a:spcAft>
              <a:buClr>
                <a:srgbClr val="6F40A8"/>
              </a:buClr>
              <a:buSzPts val="4800"/>
              <a:buNone/>
              <a:defRPr sz="4800">
                <a:solidFill>
                  <a:srgbClr val="6F40A8"/>
                </a:solidFill>
              </a:defRPr>
            </a:lvl3pPr>
            <a:lvl4pPr lvl="3" rtl="0" algn="ctr">
              <a:spcBef>
                <a:spcPts val="0"/>
              </a:spcBef>
              <a:spcAft>
                <a:spcPts val="0"/>
              </a:spcAft>
              <a:buClr>
                <a:srgbClr val="6F40A8"/>
              </a:buClr>
              <a:buSzPts val="4800"/>
              <a:buNone/>
              <a:defRPr sz="4800">
                <a:solidFill>
                  <a:srgbClr val="6F40A8"/>
                </a:solidFill>
              </a:defRPr>
            </a:lvl4pPr>
            <a:lvl5pPr lvl="4" rtl="0" algn="ctr">
              <a:spcBef>
                <a:spcPts val="0"/>
              </a:spcBef>
              <a:spcAft>
                <a:spcPts val="0"/>
              </a:spcAft>
              <a:buClr>
                <a:srgbClr val="6F40A8"/>
              </a:buClr>
              <a:buSzPts val="4800"/>
              <a:buNone/>
              <a:defRPr sz="4800">
                <a:solidFill>
                  <a:srgbClr val="6F40A8"/>
                </a:solidFill>
              </a:defRPr>
            </a:lvl5pPr>
            <a:lvl6pPr lvl="5" rtl="0" algn="ctr">
              <a:spcBef>
                <a:spcPts val="0"/>
              </a:spcBef>
              <a:spcAft>
                <a:spcPts val="0"/>
              </a:spcAft>
              <a:buClr>
                <a:srgbClr val="6F40A8"/>
              </a:buClr>
              <a:buSzPts val="4800"/>
              <a:buNone/>
              <a:defRPr sz="4800">
                <a:solidFill>
                  <a:srgbClr val="6F40A8"/>
                </a:solidFill>
              </a:defRPr>
            </a:lvl6pPr>
            <a:lvl7pPr lvl="6" rtl="0" algn="ctr">
              <a:spcBef>
                <a:spcPts val="0"/>
              </a:spcBef>
              <a:spcAft>
                <a:spcPts val="0"/>
              </a:spcAft>
              <a:buClr>
                <a:srgbClr val="6F40A8"/>
              </a:buClr>
              <a:buSzPts val="4800"/>
              <a:buNone/>
              <a:defRPr sz="4800">
                <a:solidFill>
                  <a:srgbClr val="6F40A8"/>
                </a:solidFill>
              </a:defRPr>
            </a:lvl7pPr>
            <a:lvl8pPr lvl="7" rtl="0" algn="ctr">
              <a:spcBef>
                <a:spcPts val="0"/>
              </a:spcBef>
              <a:spcAft>
                <a:spcPts val="0"/>
              </a:spcAft>
              <a:buClr>
                <a:srgbClr val="6F40A8"/>
              </a:buClr>
              <a:buSzPts val="4800"/>
              <a:buNone/>
              <a:defRPr sz="4800">
                <a:solidFill>
                  <a:srgbClr val="6F40A8"/>
                </a:solidFill>
              </a:defRPr>
            </a:lvl8pPr>
            <a:lvl9pPr lvl="8" rtl="0" algn="ctr">
              <a:spcBef>
                <a:spcPts val="0"/>
              </a:spcBef>
              <a:spcAft>
                <a:spcPts val="0"/>
              </a:spcAft>
              <a:buClr>
                <a:srgbClr val="6F40A8"/>
              </a:buClr>
              <a:buSzPts val="4800"/>
              <a:buNone/>
              <a:defRPr sz="4800">
                <a:solidFill>
                  <a:srgbClr val="6F40A8"/>
                </a:solidFill>
              </a:defRPr>
            </a:lvl9pPr>
          </a:lstStyle>
          <a:p>
            <a:r>
              <a:t>xx%</a:t>
            </a:r>
          </a:p>
        </p:txBody>
      </p:sp>
      <p:sp>
        <p:nvSpPr>
          <p:cNvPr id="29" name="Google Shape;29;p3"/>
          <p:cNvSpPr txBox="1"/>
          <p:nvPr>
            <p:ph hasCustomPrompt="1" idx="13" type="title"/>
          </p:nvPr>
        </p:nvSpPr>
        <p:spPr>
          <a:xfrm>
            <a:off x="3928216" y="2438810"/>
            <a:ext cx="1770900" cy="98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rgbClr val="6F40A8"/>
              </a:buClr>
              <a:buSzPts val="4800"/>
              <a:buNone/>
              <a:defRPr sz="4800">
                <a:solidFill>
                  <a:srgbClr val="6F40A8"/>
                </a:solidFill>
              </a:defRPr>
            </a:lvl1pPr>
            <a:lvl2pPr lvl="1" rtl="0" algn="ctr">
              <a:spcBef>
                <a:spcPts val="0"/>
              </a:spcBef>
              <a:spcAft>
                <a:spcPts val="0"/>
              </a:spcAft>
              <a:buClr>
                <a:srgbClr val="6F40A8"/>
              </a:buClr>
              <a:buSzPts val="4800"/>
              <a:buNone/>
              <a:defRPr sz="4800">
                <a:solidFill>
                  <a:srgbClr val="6F40A8"/>
                </a:solidFill>
              </a:defRPr>
            </a:lvl2pPr>
            <a:lvl3pPr lvl="2" rtl="0" algn="ctr">
              <a:spcBef>
                <a:spcPts val="0"/>
              </a:spcBef>
              <a:spcAft>
                <a:spcPts val="0"/>
              </a:spcAft>
              <a:buClr>
                <a:srgbClr val="6F40A8"/>
              </a:buClr>
              <a:buSzPts val="4800"/>
              <a:buNone/>
              <a:defRPr sz="4800">
                <a:solidFill>
                  <a:srgbClr val="6F40A8"/>
                </a:solidFill>
              </a:defRPr>
            </a:lvl3pPr>
            <a:lvl4pPr lvl="3" rtl="0" algn="ctr">
              <a:spcBef>
                <a:spcPts val="0"/>
              </a:spcBef>
              <a:spcAft>
                <a:spcPts val="0"/>
              </a:spcAft>
              <a:buClr>
                <a:srgbClr val="6F40A8"/>
              </a:buClr>
              <a:buSzPts val="4800"/>
              <a:buNone/>
              <a:defRPr sz="4800">
                <a:solidFill>
                  <a:srgbClr val="6F40A8"/>
                </a:solidFill>
              </a:defRPr>
            </a:lvl4pPr>
            <a:lvl5pPr lvl="4" rtl="0" algn="ctr">
              <a:spcBef>
                <a:spcPts val="0"/>
              </a:spcBef>
              <a:spcAft>
                <a:spcPts val="0"/>
              </a:spcAft>
              <a:buClr>
                <a:srgbClr val="6F40A8"/>
              </a:buClr>
              <a:buSzPts val="4800"/>
              <a:buNone/>
              <a:defRPr sz="4800">
                <a:solidFill>
                  <a:srgbClr val="6F40A8"/>
                </a:solidFill>
              </a:defRPr>
            </a:lvl5pPr>
            <a:lvl6pPr lvl="5" rtl="0" algn="ctr">
              <a:spcBef>
                <a:spcPts val="0"/>
              </a:spcBef>
              <a:spcAft>
                <a:spcPts val="0"/>
              </a:spcAft>
              <a:buClr>
                <a:srgbClr val="6F40A8"/>
              </a:buClr>
              <a:buSzPts val="4800"/>
              <a:buNone/>
              <a:defRPr sz="4800">
                <a:solidFill>
                  <a:srgbClr val="6F40A8"/>
                </a:solidFill>
              </a:defRPr>
            </a:lvl6pPr>
            <a:lvl7pPr lvl="6" rtl="0" algn="ctr">
              <a:spcBef>
                <a:spcPts val="0"/>
              </a:spcBef>
              <a:spcAft>
                <a:spcPts val="0"/>
              </a:spcAft>
              <a:buClr>
                <a:srgbClr val="6F40A8"/>
              </a:buClr>
              <a:buSzPts val="4800"/>
              <a:buNone/>
              <a:defRPr sz="4800">
                <a:solidFill>
                  <a:srgbClr val="6F40A8"/>
                </a:solidFill>
              </a:defRPr>
            </a:lvl7pPr>
            <a:lvl8pPr lvl="7" rtl="0" algn="ctr">
              <a:spcBef>
                <a:spcPts val="0"/>
              </a:spcBef>
              <a:spcAft>
                <a:spcPts val="0"/>
              </a:spcAft>
              <a:buClr>
                <a:srgbClr val="6F40A8"/>
              </a:buClr>
              <a:buSzPts val="4800"/>
              <a:buNone/>
              <a:defRPr sz="4800">
                <a:solidFill>
                  <a:srgbClr val="6F40A8"/>
                </a:solidFill>
              </a:defRPr>
            </a:lvl8pPr>
            <a:lvl9pPr lvl="8" rtl="0" algn="ctr">
              <a:spcBef>
                <a:spcPts val="0"/>
              </a:spcBef>
              <a:spcAft>
                <a:spcPts val="0"/>
              </a:spcAft>
              <a:buClr>
                <a:srgbClr val="6F40A8"/>
              </a:buClr>
              <a:buSzPts val="4800"/>
              <a:buNone/>
              <a:defRPr sz="4800">
                <a:solidFill>
                  <a:srgbClr val="6F40A8"/>
                </a:solidFill>
              </a:defRPr>
            </a:lvl9pPr>
          </a:lstStyle>
          <a:p>
            <a:r>
              <a:t>xx%</a:t>
            </a:r>
          </a:p>
        </p:txBody>
      </p:sp>
      <p:sp>
        <p:nvSpPr>
          <p:cNvPr id="30" name="Google Shape;30;p3"/>
          <p:cNvSpPr txBox="1"/>
          <p:nvPr>
            <p:ph hasCustomPrompt="1" idx="14" type="title"/>
          </p:nvPr>
        </p:nvSpPr>
        <p:spPr>
          <a:xfrm>
            <a:off x="3928216" y="3483010"/>
            <a:ext cx="1770900" cy="98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rgbClr val="6F40A8"/>
              </a:buClr>
              <a:buSzPts val="4800"/>
              <a:buNone/>
              <a:defRPr sz="4800">
                <a:solidFill>
                  <a:srgbClr val="6F40A8"/>
                </a:solidFill>
              </a:defRPr>
            </a:lvl1pPr>
            <a:lvl2pPr lvl="1" rtl="0" algn="ctr">
              <a:spcBef>
                <a:spcPts val="0"/>
              </a:spcBef>
              <a:spcAft>
                <a:spcPts val="0"/>
              </a:spcAft>
              <a:buClr>
                <a:srgbClr val="6F40A8"/>
              </a:buClr>
              <a:buSzPts val="4800"/>
              <a:buNone/>
              <a:defRPr sz="4800">
                <a:solidFill>
                  <a:srgbClr val="6F40A8"/>
                </a:solidFill>
              </a:defRPr>
            </a:lvl2pPr>
            <a:lvl3pPr lvl="2" rtl="0" algn="ctr">
              <a:spcBef>
                <a:spcPts val="0"/>
              </a:spcBef>
              <a:spcAft>
                <a:spcPts val="0"/>
              </a:spcAft>
              <a:buClr>
                <a:srgbClr val="6F40A8"/>
              </a:buClr>
              <a:buSzPts val="4800"/>
              <a:buNone/>
              <a:defRPr sz="4800">
                <a:solidFill>
                  <a:srgbClr val="6F40A8"/>
                </a:solidFill>
              </a:defRPr>
            </a:lvl3pPr>
            <a:lvl4pPr lvl="3" rtl="0" algn="ctr">
              <a:spcBef>
                <a:spcPts val="0"/>
              </a:spcBef>
              <a:spcAft>
                <a:spcPts val="0"/>
              </a:spcAft>
              <a:buClr>
                <a:srgbClr val="6F40A8"/>
              </a:buClr>
              <a:buSzPts val="4800"/>
              <a:buNone/>
              <a:defRPr sz="4800">
                <a:solidFill>
                  <a:srgbClr val="6F40A8"/>
                </a:solidFill>
              </a:defRPr>
            </a:lvl4pPr>
            <a:lvl5pPr lvl="4" rtl="0" algn="ctr">
              <a:spcBef>
                <a:spcPts val="0"/>
              </a:spcBef>
              <a:spcAft>
                <a:spcPts val="0"/>
              </a:spcAft>
              <a:buClr>
                <a:srgbClr val="6F40A8"/>
              </a:buClr>
              <a:buSzPts val="4800"/>
              <a:buNone/>
              <a:defRPr sz="4800">
                <a:solidFill>
                  <a:srgbClr val="6F40A8"/>
                </a:solidFill>
              </a:defRPr>
            </a:lvl5pPr>
            <a:lvl6pPr lvl="5" rtl="0" algn="ctr">
              <a:spcBef>
                <a:spcPts val="0"/>
              </a:spcBef>
              <a:spcAft>
                <a:spcPts val="0"/>
              </a:spcAft>
              <a:buClr>
                <a:srgbClr val="6F40A8"/>
              </a:buClr>
              <a:buSzPts val="4800"/>
              <a:buNone/>
              <a:defRPr sz="4800">
                <a:solidFill>
                  <a:srgbClr val="6F40A8"/>
                </a:solidFill>
              </a:defRPr>
            </a:lvl6pPr>
            <a:lvl7pPr lvl="6" rtl="0" algn="ctr">
              <a:spcBef>
                <a:spcPts val="0"/>
              </a:spcBef>
              <a:spcAft>
                <a:spcPts val="0"/>
              </a:spcAft>
              <a:buClr>
                <a:srgbClr val="6F40A8"/>
              </a:buClr>
              <a:buSzPts val="4800"/>
              <a:buNone/>
              <a:defRPr sz="4800">
                <a:solidFill>
                  <a:srgbClr val="6F40A8"/>
                </a:solidFill>
              </a:defRPr>
            </a:lvl7pPr>
            <a:lvl8pPr lvl="7" rtl="0" algn="ctr">
              <a:spcBef>
                <a:spcPts val="0"/>
              </a:spcBef>
              <a:spcAft>
                <a:spcPts val="0"/>
              </a:spcAft>
              <a:buClr>
                <a:srgbClr val="6F40A8"/>
              </a:buClr>
              <a:buSzPts val="4800"/>
              <a:buNone/>
              <a:defRPr sz="4800">
                <a:solidFill>
                  <a:srgbClr val="6F40A8"/>
                </a:solidFill>
              </a:defRPr>
            </a:lvl8pPr>
            <a:lvl9pPr lvl="8" rtl="0" algn="ctr">
              <a:spcBef>
                <a:spcPts val="0"/>
              </a:spcBef>
              <a:spcAft>
                <a:spcPts val="0"/>
              </a:spcAft>
              <a:buClr>
                <a:srgbClr val="6F40A8"/>
              </a:buClr>
              <a:buSzPts val="4800"/>
              <a:buNone/>
              <a:defRPr sz="4800">
                <a:solidFill>
                  <a:srgbClr val="6F40A8"/>
                </a:solidFill>
              </a:defRPr>
            </a:lvl9pPr>
          </a:lstStyle>
          <a:p>
            <a:r>
              <a:t>xx%</a:t>
            </a:r>
          </a:p>
        </p:txBody>
      </p:sp>
      <p:sp>
        <p:nvSpPr>
          <p:cNvPr id="31" name="Google Shape;31;p3"/>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UR COLUMNS ">
  <p:cSld name="CUSTOM_1_1">
    <p:spTree>
      <p:nvGrpSpPr>
        <p:cNvPr id="32" name="Shape 32"/>
        <p:cNvGrpSpPr/>
        <p:nvPr/>
      </p:nvGrpSpPr>
      <p:grpSpPr>
        <a:xfrm>
          <a:off x="0" y="0"/>
          <a:ext cx="0" cy="0"/>
          <a:chOff x="0" y="0"/>
          <a:chExt cx="0" cy="0"/>
        </a:xfrm>
      </p:grpSpPr>
      <p:pic>
        <p:nvPicPr>
          <p:cNvPr id="33" name="Google Shape;33;p4"/>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34" name="Google Shape;34;p4"/>
          <p:cNvSpPr/>
          <p:nvPr/>
        </p:nvSpPr>
        <p:spPr>
          <a:xfrm>
            <a:off x="796875" y="799650"/>
            <a:ext cx="7551600" cy="354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txBox="1"/>
          <p:nvPr>
            <p:ph idx="1" type="subTitle"/>
          </p:nvPr>
        </p:nvSpPr>
        <p:spPr>
          <a:xfrm flipH="1">
            <a:off x="1302950" y="1610789"/>
            <a:ext cx="1671300" cy="38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1pPr>
            <a:lvl2pPr lvl="1"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2pPr>
            <a:lvl3pPr lvl="2"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3pPr>
            <a:lvl4pPr lvl="3"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4pPr>
            <a:lvl5pPr lvl="4"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5pPr>
            <a:lvl6pPr lvl="5"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6pPr>
            <a:lvl7pPr lvl="6"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7pPr>
            <a:lvl8pPr lvl="7"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8pPr>
            <a:lvl9pPr lvl="8"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9pPr>
          </a:lstStyle>
          <a:p/>
        </p:txBody>
      </p:sp>
      <p:sp>
        <p:nvSpPr>
          <p:cNvPr id="36" name="Google Shape;36;p4"/>
          <p:cNvSpPr txBox="1"/>
          <p:nvPr>
            <p:ph idx="2" type="subTitle"/>
          </p:nvPr>
        </p:nvSpPr>
        <p:spPr>
          <a:xfrm>
            <a:off x="1303150" y="1865388"/>
            <a:ext cx="16710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666666"/>
              </a:buClr>
              <a:buSzPts val="1100"/>
              <a:buNone/>
              <a:defRPr sz="1100">
                <a:solidFill>
                  <a:srgbClr val="666666"/>
                </a:solidFill>
              </a:defRPr>
            </a:lvl1pPr>
            <a:lvl2pPr lvl="1" rtl="0" algn="ctr">
              <a:lnSpc>
                <a:spcPct val="100000"/>
              </a:lnSpc>
              <a:spcBef>
                <a:spcPts val="0"/>
              </a:spcBef>
              <a:spcAft>
                <a:spcPts val="0"/>
              </a:spcAft>
              <a:buClr>
                <a:srgbClr val="666666"/>
              </a:buClr>
              <a:buSzPts val="1100"/>
              <a:buNone/>
              <a:defRPr sz="1100">
                <a:solidFill>
                  <a:srgbClr val="666666"/>
                </a:solidFill>
              </a:defRPr>
            </a:lvl2pPr>
            <a:lvl3pPr lvl="2" rtl="0" algn="ctr">
              <a:lnSpc>
                <a:spcPct val="100000"/>
              </a:lnSpc>
              <a:spcBef>
                <a:spcPts val="0"/>
              </a:spcBef>
              <a:spcAft>
                <a:spcPts val="0"/>
              </a:spcAft>
              <a:buClr>
                <a:srgbClr val="666666"/>
              </a:buClr>
              <a:buSzPts val="1100"/>
              <a:buNone/>
              <a:defRPr sz="1100">
                <a:solidFill>
                  <a:srgbClr val="666666"/>
                </a:solidFill>
              </a:defRPr>
            </a:lvl3pPr>
            <a:lvl4pPr lvl="3" rtl="0" algn="ctr">
              <a:lnSpc>
                <a:spcPct val="100000"/>
              </a:lnSpc>
              <a:spcBef>
                <a:spcPts val="0"/>
              </a:spcBef>
              <a:spcAft>
                <a:spcPts val="0"/>
              </a:spcAft>
              <a:buClr>
                <a:srgbClr val="666666"/>
              </a:buClr>
              <a:buSzPts val="1100"/>
              <a:buNone/>
              <a:defRPr sz="1100">
                <a:solidFill>
                  <a:srgbClr val="666666"/>
                </a:solidFill>
              </a:defRPr>
            </a:lvl4pPr>
            <a:lvl5pPr lvl="4" rtl="0" algn="ctr">
              <a:lnSpc>
                <a:spcPct val="100000"/>
              </a:lnSpc>
              <a:spcBef>
                <a:spcPts val="0"/>
              </a:spcBef>
              <a:spcAft>
                <a:spcPts val="0"/>
              </a:spcAft>
              <a:buClr>
                <a:srgbClr val="666666"/>
              </a:buClr>
              <a:buSzPts val="1100"/>
              <a:buNone/>
              <a:defRPr sz="1100">
                <a:solidFill>
                  <a:srgbClr val="666666"/>
                </a:solidFill>
              </a:defRPr>
            </a:lvl5pPr>
            <a:lvl6pPr lvl="5" rtl="0" algn="ctr">
              <a:lnSpc>
                <a:spcPct val="100000"/>
              </a:lnSpc>
              <a:spcBef>
                <a:spcPts val="0"/>
              </a:spcBef>
              <a:spcAft>
                <a:spcPts val="0"/>
              </a:spcAft>
              <a:buClr>
                <a:srgbClr val="666666"/>
              </a:buClr>
              <a:buSzPts val="1100"/>
              <a:buNone/>
              <a:defRPr sz="1100">
                <a:solidFill>
                  <a:srgbClr val="666666"/>
                </a:solidFill>
              </a:defRPr>
            </a:lvl6pPr>
            <a:lvl7pPr lvl="6" rtl="0" algn="ctr">
              <a:lnSpc>
                <a:spcPct val="100000"/>
              </a:lnSpc>
              <a:spcBef>
                <a:spcPts val="0"/>
              </a:spcBef>
              <a:spcAft>
                <a:spcPts val="0"/>
              </a:spcAft>
              <a:buClr>
                <a:srgbClr val="666666"/>
              </a:buClr>
              <a:buSzPts val="1100"/>
              <a:buNone/>
              <a:defRPr sz="1100">
                <a:solidFill>
                  <a:srgbClr val="666666"/>
                </a:solidFill>
              </a:defRPr>
            </a:lvl7pPr>
            <a:lvl8pPr lvl="7" rtl="0" algn="ctr">
              <a:lnSpc>
                <a:spcPct val="100000"/>
              </a:lnSpc>
              <a:spcBef>
                <a:spcPts val="0"/>
              </a:spcBef>
              <a:spcAft>
                <a:spcPts val="0"/>
              </a:spcAft>
              <a:buClr>
                <a:srgbClr val="666666"/>
              </a:buClr>
              <a:buSzPts val="1100"/>
              <a:buNone/>
              <a:defRPr sz="1100">
                <a:solidFill>
                  <a:srgbClr val="666666"/>
                </a:solidFill>
              </a:defRPr>
            </a:lvl8pPr>
            <a:lvl9pPr lvl="8" rtl="0" algn="ctr">
              <a:lnSpc>
                <a:spcPct val="100000"/>
              </a:lnSpc>
              <a:spcBef>
                <a:spcPts val="0"/>
              </a:spcBef>
              <a:spcAft>
                <a:spcPts val="0"/>
              </a:spcAft>
              <a:buClr>
                <a:srgbClr val="666666"/>
              </a:buClr>
              <a:buSzPts val="1100"/>
              <a:buNone/>
              <a:defRPr sz="1100">
                <a:solidFill>
                  <a:srgbClr val="666666"/>
                </a:solidFill>
              </a:defRPr>
            </a:lvl9pPr>
          </a:lstStyle>
          <a:p/>
        </p:txBody>
      </p:sp>
      <p:sp>
        <p:nvSpPr>
          <p:cNvPr id="37" name="Google Shape;37;p4"/>
          <p:cNvSpPr txBox="1"/>
          <p:nvPr>
            <p:ph idx="3" type="subTitle"/>
          </p:nvPr>
        </p:nvSpPr>
        <p:spPr>
          <a:xfrm flipH="1">
            <a:off x="3736225" y="1610789"/>
            <a:ext cx="1671300" cy="38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1pPr>
            <a:lvl2pPr lvl="1"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2pPr>
            <a:lvl3pPr lvl="2"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3pPr>
            <a:lvl4pPr lvl="3"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4pPr>
            <a:lvl5pPr lvl="4"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5pPr>
            <a:lvl6pPr lvl="5"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6pPr>
            <a:lvl7pPr lvl="6"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7pPr>
            <a:lvl8pPr lvl="7"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8pPr>
            <a:lvl9pPr lvl="8"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9pPr>
          </a:lstStyle>
          <a:p/>
        </p:txBody>
      </p:sp>
      <p:sp>
        <p:nvSpPr>
          <p:cNvPr id="38" name="Google Shape;38;p4"/>
          <p:cNvSpPr txBox="1"/>
          <p:nvPr>
            <p:ph idx="4" type="subTitle"/>
          </p:nvPr>
        </p:nvSpPr>
        <p:spPr>
          <a:xfrm>
            <a:off x="3736500" y="1865388"/>
            <a:ext cx="16710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666666"/>
              </a:buClr>
              <a:buSzPts val="1100"/>
              <a:buNone/>
              <a:defRPr sz="1100">
                <a:solidFill>
                  <a:srgbClr val="666666"/>
                </a:solidFill>
              </a:defRPr>
            </a:lvl1pPr>
            <a:lvl2pPr lvl="1" rtl="0" algn="ctr">
              <a:lnSpc>
                <a:spcPct val="100000"/>
              </a:lnSpc>
              <a:spcBef>
                <a:spcPts val="0"/>
              </a:spcBef>
              <a:spcAft>
                <a:spcPts val="0"/>
              </a:spcAft>
              <a:buClr>
                <a:srgbClr val="666666"/>
              </a:buClr>
              <a:buSzPts val="1100"/>
              <a:buNone/>
              <a:defRPr sz="1100">
                <a:solidFill>
                  <a:srgbClr val="666666"/>
                </a:solidFill>
              </a:defRPr>
            </a:lvl2pPr>
            <a:lvl3pPr lvl="2" rtl="0" algn="ctr">
              <a:lnSpc>
                <a:spcPct val="100000"/>
              </a:lnSpc>
              <a:spcBef>
                <a:spcPts val="0"/>
              </a:spcBef>
              <a:spcAft>
                <a:spcPts val="0"/>
              </a:spcAft>
              <a:buClr>
                <a:srgbClr val="666666"/>
              </a:buClr>
              <a:buSzPts val="1100"/>
              <a:buNone/>
              <a:defRPr sz="1100">
                <a:solidFill>
                  <a:srgbClr val="666666"/>
                </a:solidFill>
              </a:defRPr>
            </a:lvl3pPr>
            <a:lvl4pPr lvl="3" rtl="0" algn="ctr">
              <a:lnSpc>
                <a:spcPct val="100000"/>
              </a:lnSpc>
              <a:spcBef>
                <a:spcPts val="0"/>
              </a:spcBef>
              <a:spcAft>
                <a:spcPts val="0"/>
              </a:spcAft>
              <a:buClr>
                <a:srgbClr val="666666"/>
              </a:buClr>
              <a:buSzPts val="1100"/>
              <a:buNone/>
              <a:defRPr sz="1100">
                <a:solidFill>
                  <a:srgbClr val="666666"/>
                </a:solidFill>
              </a:defRPr>
            </a:lvl4pPr>
            <a:lvl5pPr lvl="4" rtl="0" algn="ctr">
              <a:lnSpc>
                <a:spcPct val="100000"/>
              </a:lnSpc>
              <a:spcBef>
                <a:spcPts val="0"/>
              </a:spcBef>
              <a:spcAft>
                <a:spcPts val="0"/>
              </a:spcAft>
              <a:buClr>
                <a:srgbClr val="666666"/>
              </a:buClr>
              <a:buSzPts val="1100"/>
              <a:buNone/>
              <a:defRPr sz="1100">
                <a:solidFill>
                  <a:srgbClr val="666666"/>
                </a:solidFill>
              </a:defRPr>
            </a:lvl5pPr>
            <a:lvl6pPr lvl="5" rtl="0" algn="ctr">
              <a:lnSpc>
                <a:spcPct val="100000"/>
              </a:lnSpc>
              <a:spcBef>
                <a:spcPts val="0"/>
              </a:spcBef>
              <a:spcAft>
                <a:spcPts val="0"/>
              </a:spcAft>
              <a:buClr>
                <a:srgbClr val="666666"/>
              </a:buClr>
              <a:buSzPts val="1100"/>
              <a:buNone/>
              <a:defRPr sz="1100">
                <a:solidFill>
                  <a:srgbClr val="666666"/>
                </a:solidFill>
              </a:defRPr>
            </a:lvl6pPr>
            <a:lvl7pPr lvl="6" rtl="0" algn="ctr">
              <a:lnSpc>
                <a:spcPct val="100000"/>
              </a:lnSpc>
              <a:spcBef>
                <a:spcPts val="0"/>
              </a:spcBef>
              <a:spcAft>
                <a:spcPts val="0"/>
              </a:spcAft>
              <a:buClr>
                <a:srgbClr val="666666"/>
              </a:buClr>
              <a:buSzPts val="1100"/>
              <a:buNone/>
              <a:defRPr sz="1100">
                <a:solidFill>
                  <a:srgbClr val="666666"/>
                </a:solidFill>
              </a:defRPr>
            </a:lvl7pPr>
            <a:lvl8pPr lvl="7" rtl="0" algn="ctr">
              <a:lnSpc>
                <a:spcPct val="100000"/>
              </a:lnSpc>
              <a:spcBef>
                <a:spcPts val="0"/>
              </a:spcBef>
              <a:spcAft>
                <a:spcPts val="0"/>
              </a:spcAft>
              <a:buClr>
                <a:srgbClr val="666666"/>
              </a:buClr>
              <a:buSzPts val="1100"/>
              <a:buNone/>
              <a:defRPr sz="1100">
                <a:solidFill>
                  <a:srgbClr val="666666"/>
                </a:solidFill>
              </a:defRPr>
            </a:lvl8pPr>
            <a:lvl9pPr lvl="8" rtl="0" algn="ctr">
              <a:lnSpc>
                <a:spcPct val="100000"/>
              </a:lnSpc>
              <a:spcBef>
                <a:spcPts val="0"/>
              </a:spcBef>
              <a:spcAft>
                <a:spcPts val="0"/>
              </a:spcAft>
              <a:buClr>
                <a:srgbClr val="666666"/>
              </a:buClr>
              <a:buSzPts val="1100"/>
              <a:buNone/>
              <a:defRPr sz="1100">
                <a:solidFill>
                  <a:srgbClr val="666666"/>
                </a:solidFill>
              </a:defRPr>
            </a:lvl9pPr>
          </a:lstStyle>
          <a:p/>
        </p:txBody>
      </p:sp>
      <p:sp>
        <p:nvSpPr>
          <p:cNvPr id="39" name="Google Shape;39;p4"/>
          <p:cNvSpPr txBox="1"/>
          <p:nvPr>
            <p:ph idx="5" type="subTitle"/>
          </p:nvPr>
        </p:nvSpPr>
        <p:spPr>
          <a:xfrm flipH="1">
            <a:off x="1302950" y="3059664"/>
            <a:ext cx="1671300" cy="38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1pPr>
            <a:lvl2pPr lvl="1"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2pPr>
            <a:lvl3pPr lvl="2"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3pPr>
            <a:lvl4pPr lvl="3"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4pPr>
            <a:lvl5pPr lvl="4"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5pPr>
            <a:lvl6pPr lvl="5"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6pPr>
            <a:lvl7pPr lvl="6"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7pPr>
            <a:lvl8pPr lvl="7"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8pPr>
            <a:lvl9pPr lvl="8"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9pPr>
          </a:lstStyle>
          <a:p/>
        </p:txBody>
      </p:sp>
      <p:sp>
        <p:nvSpPr>
          <p:cNvPr id="40" name="Google Shape;40;p4"/>
          <p:cNvSpPr txBox="1"/>
          <p:nvPr>
            <p:ph idx="6" type="subTitle"/>
          </p:nvPr>
        </p:nvSpPr>
        <p:spPr>
          <a:xfrm>
            <a:off x="1303150" y="3314263"/>
            <a:ext cx="16710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666666"/>
              </a:buClr>
              <a:buSzPts val="1100"/>
              <a:buNone/>
              <a:defRPr sz="1100">
                <a:solidFill>
                  <a:srgbClr val="666666"/>
                </a:solidFill>
              </a:defRPr>
            </a:lvl1pPr>
            <a:lvl2pPr lvl="1" rtl="0" algn="ctr">
              <a:lnSpc>
                <a:spcPct val="100000"/>
              </a:lnSpc>
              <a:spcBef>
                <a:spcPts val="0"/>
              </a:spcBef>
              <a:spcAft>
                <a:spcPts val="0"/>
              </a:spcAft>
              <a:buClr>
                <a:srgbClr val="666666"/>
              </a:buClr>
              <a:buSzPts val="1100"/>
              <a:buNone/>
              <a:defRPr sz="1100">
                <a:solidFill>
                  <a:srgbClr val="666666"/>
                </a:solidFill>
              </a:defRPr>
            </a:lvl2pPr>
            <a:lvl3pPr lvl="2" rtl="0" algn="ctr">
              <a:lnSpc>
                <a:spcPct val="100000"/>
              </a:lnSpc>
              <a:spcBef>
                <a:spcPts val="0"/>
              </a:spcBef>
              <a:spcAft>
                <a:spcPts val="0"/>
              </a:spcAft>
              <a:buClr>
                <a:srgbClr val="666666"/>
              </a:buClr>
              <a:buSzPts val="1100"/>
              <a:buNone/>
              <a:defRPr sz="1100">
                <a:solidFill>
                  <a:srgbClr val="666666"/>
                </a:solidFill>
              </a:defRPr>
            </a:lvl3pPr>
            <a:lvl4pPr lvl="3" rtl="0" algn="ctr">
              <a:lnSpc>
                <a:spcPct val="100000"/>
              </a:lnSpc>
              <a:spcBef>
                <a:spcPts val="0"/>
              </a:spcBef>
              <a:spcAft>
                <a:spcPts val="0"/>
              </a:spcAft>
              <a:buClr>
                <a:srgbClr val="666666"/>
              </a:buClr>
              <a:buSzPts val="1100"/>
              <a:buNone/>
              <a:defRPr sz="1100">
                <a:solidFill>
                  <a:srgbClr val="666666"/>
                </a:solidFill>
              </a:defRPr>
            </a:lvl4pPr>
            <a:lvl5pPr lvl="4" rtl="0" algn="ctr">
              <a:lnSpc>
                <a:spcPct val="100000"/>
              </a:lnSpc>
              <a:spcBef>
                <a:spcPts val="0"/>
              </a:spcBef>
              <a:spcAft>
                <a:spcPts val="0"/>
              </a:spcAft>
              <a:buClr>
                <a:srgbClr val="666666"/>
              </a:buClr>
              <a:buSzPts val="1100"/>
              <a:buNone/>
              <a:defRPr sz="1100">
                <a:solidFill>
                  <a:srgbClr val="666666"/>
                </a:solidFill>
              </a:defRPr>
            </a:lvl5pPr>
            <a:lvl6pPr lvl="5" rtl="0" algn="ctr">
              <a:lnSpc>
                <a:spcPct val="100000"/>
              </a:lnSpc>
              <a:spcBef>
                <a:spcPts val="0"/>
              </a:spcBef>
              <a:spcAft>
                <a:spcPts val="0"/>
              </a:spcAft>
              <a:buClr>
                <a:srgbClr val="666666"/>
              </a:buClr>
              <a:buSzPts val="1100"/>
              <a:buNone/>
              <a:defRPr sz="1100">
                <a:solidFill>
                  <a:srgbClr val="666666"/>
                </a:solidFill>
              </a:defRPr>
            </a:lvl6pPr>
            <a:lvl7pPr lvl="6" rtl="0" algn="ctr">
              <a:lnSpc>
                <a:spcPct val="100000"/>
              </a:lnSpc>
              <a:spcBef>
                <a:spcPts val="0"/>
              </a:spcBef>
              <a:spcAft>
                <a:spcPts val="0"/>
              </a:spcAft>
              <a:buClr>
                <a:srgbClr val="666666"/>
              </a:buClr>
              <a:buSzPts val="1100"/>
              <a:buNone/>
              <a:defRPr sz="1100">
                <a:solidFill>
                  <a:srgbClr val="666666"/>
                </a:solidFill>
              </a:defRPr>
            </a:lvl7pPr>
            <a:lvl8pPr lvl="7" rtl="0" algn="ctr">
              <a:lnSpc>
                <a:spcPct val="100000"/>
              </a:lnSpc>
              <a:spcBef>
                <a:spcPts val="0"/>
              </a:spcBef>
              <a:spcAft>
                <a:spcPts val="0"/>
              </a:spcAft>
              <a:buClr>
                <a:srgbClr val="666666"/>
              </a:buClr>
              <a:buSzPts val="1100"/>
              <a:buNone/>
              <a:defRPr sz="1100">
                <a:solidFill>
                  <a:srgbClr val="666666"/>
                </a:solidFill>
              </a:defRPr>
            </a:lvl8pPr>
            <a:lvl9pPr lvl="8" rtl="0" algn="ctr">
              <a:lnSpc>
                <a:spcPct val="100000"/>
              </a:lnSpc>
              <a:spcBef>
                <a:spcPts val="0"/>
              </a:spcBef>
              <a:spcAft>
                <a:spcPts val="0"/>
              </a:spcAft>
              <a:buClr>
                <a:srgbClr val="666666"/>
              </a:buClr>
              <a:buSzPts val="1100"/>
              <a:buNone/>
              <a:defRPr sz="1100">
                <a:solidFill>
                  <a:srgbClr val="666666"/>
                </a:solidFill>
              </a:defRPr>
            </a:lvl9pPr>
          </a:lstStyle>
          <a:p/>
        </p:txBody>
      </p:sp>
      <p:sp>
        <p:nvSpPr>
          <p:cNvPr id="41" name="Google Shape;41;p4"/>
          <p:cNvSpPr txBox="1"/>
          <p:nvPr>
            <p:ph idx="7" type="subTitle"/>
          </p:nvPr>
        </p:nvSpPr>
        <p:spPr>
          <a:xfrm flipH="1">
            <a:off x="3736225" y="3059664"/>
            <a:ext cx="1671300" cy="38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1pPr>
            <a:lvl2pPr lvl="1"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2pPr>
            <a:lvl3pPr lvl="2"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3pPr>
            <a:lvl4pPr lvl="3"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4pPr>
            <a:lvl5pPr lvl="4"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5pPr>
            <a:lvl6pPr lvl="5"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6pPr>
            <a:lvl7pPr lvl="6"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7pPr>
            <a:lvl8pPr lvl="7"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8pPr>
            <a:lvl9pPr lvl="8"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9pPr>
          </a:lstStyle>
          <a:p/>
        </p:txBody>
      </p:sp>
      <p:sp>
        <p:nvSpPr>
          <p:cNvPr id="42" name="Google Shape;42;p4"/>
          <p:cNvSpPr txBox="1"/>
          <p:nvPr>
            <p:ph idx="8" type="subTitle"/>
          </p:nvPr>
        </p:nvSpPr>
        <p:spPr>
          <a:xfrm>
            <a:off x="3736500" y="3314263"/>
            <a:ext cx="16710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666666"/>
              </a:buClr>
              <a:buSzPts val="1100"/>
              <a:buNone/>
              <a:defRPr sz="1100">
                <a:solidFill>
                  <a:srgbClr val="666666"/>
                </a:solidFill>
              </a:defRPr>
            </a:lvl1pPr>
            <a:lvl2pPr lvl="1" rtl="0" algn="ctr">
              <a:lnSpc>
                <a:spcPct val="100000"/>
              </a:lnSpc>
              <a:spcBef>
                <a:spcPts val="0"/>
              </a:spcBef>
              <a:spcAft>
                <a:spcPts val="0"/>
              </a:spcAft>
              <a:buClr>
                <a:srgbClr val="666666"/>
              </a:buClr>
              <a:buSzPts val="1100"/>
              <a:buNone/>
              <a:defRPr sz="1100">
                <a:solidFill>
                  <a:srgbClr val="666666"/>
                </a:solidFill>
              </a:defRPr>
            </a:lvl2pPr>
            <a:lvl3pPr lvl="2" rtl="0" algn="ctr">
              <a:lnSpc>
                <a:spcPct val="100000"/>
              </a:lnSpc>
              <a:spcBef>
                <a:spcPts val="0"/>
              </a:spcBef>
              <a:spcAft>
                <a:spcPts val="0"/>
              </a:spcAft>
              <a:buClr>
                <a:srgbClr val="666666"/>
              </a:buClr>
              <a:buSzPts val="1100"/>
              <a:buNone/>
              <a:defRPr sz="1100">
                <a:solidFill>
                  <a:srgbClr val="666666"/>
                </a:solidFill>
              </a:defRPr>
            </a:lvl3pPr>
            <a:lvl4pPr lvl="3" rtl="0" algn="ctr">
              <a:lnSpc>
                <a:spcPct val="100000"/>
              </a:lnSpc>
              <a:spcBef>
                <a:spcPts val="0"/>
              </a:spcBef>
              <a:spcAft>
                <a:spcPts val="0"/>
              </a:spcAft>
              <a:buClr>
                <a:srgbClr val="666666"/>
              </a:buClr>
              <a:buSzPts val="1100"/>
              <a:buNone/>
              <a:defRPr sz="1100">
                <a:solidFill>
                  <a:srgbClr val="666666"/>
                </a:solidFill>
              </a:defRPr>
            </a:lvl4pPr>
            <a:lvl5pPr lvl="4" rtl="0" algn="ctr">
              <a:lnSpc>
                <a:spcPct val="100000"/>
              </a:lnSpc>
              <a:spcBef>
                <a:spcPts val="0"/>
              </a:spcBef>
              <a:spcAft>
                <a:spcPts val="0"/>
              </a:spcAft>
              <a:buClr>
                <a:srgbClr val="666666"/>
              </a:buClr>
              <a:buSzPts val="1100"/>
              <a:buNone/>
              <a:defRPr sz="1100">
                <a:solidFill>
                  <a:srgbClr val="666666"/>
                </a:solidFill>
              </a:defRPr>
            </a:lvl5pPr>
            <a:lvl6pPr lvl="5" rtl="0" algn="ctr">
              <a:lnSpc>
                <a:spcPct val="100000"/>
              </a:lnSpc>
              <a:spcBef>
                <a:spcPts val="0"/>
              </a:spcBef>
              <a:spcAft>
                <a:spcPts val="0"/>
              </a:spcAft>
              <a:buClr>
                <a:srgbClr val="666666"/>
              </a:buClr>
              <a:buSzPts val="1100"/>
              <a:buNone/>
              <a:defRPr sz="1100">
                <a:solidFill>
                  <a:srgbClr val="666666"/>
                </a:solidFill>
              </a:defRPr>
            </a:lvl6pPr>
            <a:lvl7pPr lvl="6" rtl="0" algn="ctr">
              <a:lnSpc>
                <a:spcPct val="100000"/>
              </a:lnSpc>
              <a:spcBef>
                <a:spcPts val="0"/>
              </a:spcBef>
              <a:spcAft>
                <a:spcPts val="0"/>
              </a:spcAft>
              <a:buClr>
                <a:srgbClr val="666666"/>
              </a:buClr>
              <a:buSzPts val="1100"/>
              <a:buNone/>
              <a:defRPr sz="1100">
                <a:solidFill>
                  <a:srgbClr val="666666"/>
                </a:solidFill>
              </a:defRPr>
            </a:lvl7pPr>
            <a:lvl8pPr lvl="7" rtl="0" algn="ctr">
              <a:lnSpc>
                <a:spcPct val="100000"/>
              </a:lnSpc>
              <a:spcBef>
                <a:spcPts val="0"/>
              </a:spcBef>
              <a:spcAft>
                <a:spcPts val="0"/>
              </a:spcAft>
              <a:buClr>
                <a:srgbClr val="666666"/>
              </a:buClr>
              <a:buSzPts val="1100"/>
              <a:buNone/>
              <a:defRPr sz="1100">
                <a:solidFill>
                  <a:srgbClr val="666666"/>
                </a:solidFill>
              </a:defRPr>
            </a:lvl8pPr>
            <a:lvl9pPr lvl="8" rtl="0" algn="ctr">
              <a:lnSpc>
                <a:spcPct val="100000"/>
              </a:lnSpc>
              <a:spcBef>
                <a:spcPts val="0"/>
              </a:spcBef>
              <a:spcAft>
                <a:spcPts val="0"/>
              </a:spcAft>
              <a:buClr>
                <a:srgbClr val="666666"/>
              </a:buClr>
              <a:buSzPts val="1100"/>
              <a:buNone/>
              <a:defRPr sz="1100">
                <a:solidFill>
                  <a:srgbClr val="666666"/>
                </a:solidFill>
              </a:defRPr>
            </a:lvl9pPr>
          </a:lstStyle>
          <a:p/>
        </p:txBody>
      </p:sp>
      <p:sp>
        <p:nvSpPr>
          <p:cNvPr id="43" name="Google Shape;43;p4"/>
          <p:cNvSpPr txBox="1"/>
          <p:nvPr>
            <p:ph type="ctrTitle"/>
          </p:nvPr>
        </p:nvSpPr>
        <p:spPr>
          <a:xfrm>
            <a:off x="6105025" y="1739250"/>
            <a:ext cx="2199300" cy="1665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66666"/>
              </a:buClr>
              <a:buSzPts val="1800"/>
              <a:buFont typeface="Josefin Sans"/>
              <a:buNone/>
              <a:defRPr b="1" sz="1800">
                <a:solidFill>
                  <a:srgbClr val="666666"/>
                </a:solidFill>
                <a:latin typeface="Josefin Sans"/>
                <a:ea typeface="Josefin Sans"/>
                <a:cs typeface="Josefin Sans"/>
                <a:sym typeface="Josefin Sans"/>
              </a:defRPr>
            </a:lvl1pPr>
            <a:lvl2pPr lvl="1" rtl="0" algn="r">
              <a:spcBef>
                <a:spcPts val="0"/>
              </a:spcBef>
              <a:spcAft>
                <a:spcPts val="0"/>
              </a:spcAft>
              <a:buClr>
                <a:srgbClr val="666666"/>
              </a:buClr>
              <a:buSzPts val="2400"/>
              <a:buNone/>
              <a:defRPr sz="2400">
                <a:solidFill>
                  <a:srgbClr val="666666"/>
                </a:solidFill>
              </a:defRPr>
            </a:lvl2pPr>
            <a:lvl3pPr lvl="2" rtl="0" algn="r">
              <a:spcBef>
                <a:spcPts val="0"/>
              </a:spcBef>
              <a:spcAft>
                <a:spcPts val="0"/>
              </a:spcAft>
              <a:buClr>
                <a:srgbClr val="666666"/>
              </a:buClr>
              <a:buSzPts val="2400"/>
              <a:buNone/>
              <a:defRPr sz="2400">
                <a:solidFill>
                  <a:srgbClr val="666666"/>
                </a:solidFill>
              </a:defRPr>
            </a:lvl3pPr>
            <a:lvl4pPr lvl="3" rtl="0" algn="r">
              <a:spcBef>
                <a:spcPts val="0"/>
              </a:spcBef>
              <a:spcAft>
                <a:spcPts val="0"/>
              </a:spcAft>
              <a:buClr>
                <a:srgbClr val="666666"/>
              </a:buClr>
              <a:buSzPts val="2400"/>
              <a:buNone/>
              <a:defRPr sz="2400">
                <a:solidFill>
                  <a:srgbClr val="666666"/>
                </a:solidFill>
              </a:defRPr>
            </a:lvl4pPr>
            <a:lvl5pPr lvl="4" rtl="0" algn="r">
              <a:spcBef>
                <a:spcPts val="0"/>
              </a:spcBef>
              <a:spcAft>
                <a:spcPts val="0"/>
              </a:spcAft>
              <a:buClr>
                <a:srgbClr val="666666"/>
              </a:buClr>
              <a:buSzPts val="2400"/>
              <a:buNone/>
              <a:defRPr sz="2400">
                <a:solidFill>
                  <a:srgbClr val="666666"/>
                </a:solidFill>
              </a:defRPr>
            </a:lvl5pPr>
            <a:lvl6pPr lvl="5" rtl="0" algn="r">
              <a:spcBef>
                <a:spcPts val="0"/>
              </a:spcBef>
              <a:spcAft>
                <a:spcPts val="0"/>
              </a:spcAft>
              <a:buClr>
                <a:srgbClr val="666666"/>
              </a:buClr>
              <a:buSzPts val="2400"/>
              <a:buNone/>
              <a:defRPr sz="2400">
                <a:solidFill>
                  <a:srgbClr val="666666"/>
                </a:solidFill>
              </a:defRPr>
            </a:lvl6pPr>
            <a:lvl7pPr lvl="6" rtl="0" algn="r">
              <a:spcBef>
                <a:spcPts val="0"/>
              </a:spcBef>
              <a:spcAft>
                <a:spcPts val="0"/>
              </a:spcAft>
              <a:buClr>
                <a:srgbClr val="666666"/>
              </a:buClr>
              <a:buSzPts val="2400"/>
              <a:buNone/>
              <a:defRPr sz="2400">
                <a:solidFill>
                  <a:srgbClr val="666666"/>
                </a:solidFill>
              </a:defRPr>
            </a:lvl7pPr>
            <a:lvl8pPr lvl="7" rtl="0" algn="r">
              <a:spcBef>
                <a:spcPts val="0"/>
              </a:spcBef>
              <a:spcAft>
                <a:spcPts val="0"/>
              </a:spcAft>
              <a:buClr>
                <a:srgbClr val="666666"/>
              </a:buClr>
              <a:buSzPts val="2400"/>
              <a:buNone/>
              <a:defRPr sz="2400">
                <a:solidFill>
                  <a:srgbClr val="666666"/>
                </a:solidFill>
              </a:defRPr>
            </a:lvl8pPr>
            <a:lvl9pPr lvl="8" rtl="0" algn="r">
              <a:spcBef>
                <a:spcPts val="0"/>
              </a:spcBef>
              <a:spcAft>
                <a:spcPts val="0"/>
              </a:spcAft>
              <a:buClr>
                <a:srgbClr val="666666"/>
              </a:buClr>
              <a:buSzPts val="2400"/>
              <a:buNone/>
              <a:defRPr sz="2400">
                <a:solidFill>
                  <a:srgbClr val="666666"/>
                </a:solidFill>
              </a:defRPr>
            </a:lvl9pPr>
          </a:lstStyle>
          <a:p/>
        </p:txBody>
      </p:sp>
      <p:sp>
        <p:nvSpPr>
          <p:cNvPr id="44" name="Google Shape;44;p4"/>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extLst>
    <p:ext uri="{DCECCB84-F9BA-43D5-87BE-67443E8EF086}">
      <p15:sldGuideLst>
        <p15:guide id="1" orient="horz" pos="454">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1">
  <p:cSld name="CUSTOM_4_4">
    <p:spTree>
      <p:nvGrpSpPr>
        <p:cNvPr id="45" name="Shape 45"/>
        <p:cNvGrpSpPr/>
        <p:nvPr/>
      </p:nvGrpSpPr>
      <p:grpSpPr>
        <a:xfrm>
          <a:off x="0" y="0"/>
          <a:ext cx="0" cy="0"/>
          <a:chOff x="0" y="0"/>
          <a:chExt cx="0" cy="0"/>
        </a:xfrm>
      </p:grpSpPr>
      <p:pic>
        <p:nvPicPr>
          <p:cNvPr id="46" name="Google Shape;46;p5"/>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47" name="Google Shape;47;p5"/>
          <p:cNvSpPr/>
          <p:nvPr/>
        </p:nvSpPr>
        <p:spPr>
          <a:xfrm>
            <a:off x="0" y="1301200"/>
            <a:ext cx="8041200" cy="2541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0" y="1301250"/>
            <a:ext cx="8041200" cy="2541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txBox="1"/>
          <p:nvPr>
            <p:ph idx="1" type="subTitle"/>
          </p:nvPr>
        </p:nvSpPr>
        <p:spPr>
          <a:xfrm>
            <a:off x="4548074" y="2303100"/>
            <a:ext cx="2564700" cy="53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6F40A8"/>
              </a:buClr>
              <a:buSzPts val="1200"/>
              <a:buNone/>
              <a:defRPr sz="1200">
                <a:solidFill>
                  <a:srgbClr val="6F40A8"/>
                </a:solidFill>
              </a:defRPr>
            </a:lvl1pPr>
            <a:lvl2pPr lvl="1" rtl="0">
              <a:lnSpc>
                <a:spcPct val="100000"/>
              </a:lnSpc>
              <a:spcBef>
                <a:spcPts val="0"/>
              </a:spcBef>
              <a:spcAft>
                <a:spcPts val="0"/>
              </a:spcAft>
              <a:buClr>
                <a:srgbClr val="FFFFFF"/>
              </a:buClr>
              <a:buSzPts val="1400"/>
              <a:buNone/>
              <a:defRPr>
                <a:solidFill>
                  <a:srgbClr val="FFFFFF"/>
                </a:solidFill>
              </a:defRPr>
            </a:lvl2pPr>
            <a:lvl3pPr lvl="2" rtl="0">
              <a:lnSpc>
                <a:spcPct val="100000"/>
              </a:lnSpc>
              <a:spcBef>
                <a:spcPts val="0"/>
              </a:spcBef>
              <a:spcAft>
                <a:spcPts val="0"/>
              </a:spcAft>
              <a:buClr>
                <a:srgbClr val="FFFFFF"/>
              </a:buClr>
              <a:buSzPts val="1400"/>
              <a:buNone/>
              <a:defRPr>
                <a:solidFill>
                  <a:srgbClr val="FFFFFF"/>
                </a:solidFill>
              </a:defRPr>
            </a:lvl3pPr>
            <a:lvl4pPr lvl="3" rtl="0">
              <a:lnSpc>
                <a:spcPct val="100000"/>
              </a:lnSpc>
              <a:spcBef>
                <a:spcPts val="0"/>
              </a:spcBef>
              <a:spcAft>
                <a:spcPts val="0"/>
              </a:spcAft>
              <a:buClr>
                <a:srgbClr val="FFFFFF"/>
              </a:buClr>
              <a:buSzPts val="1400"/>
              <a:buNone/>
              <a:defRPr>
                <a:solidFill>
                  <a:srgbClr val="FFFFFF"/>
                </a:solidFill>
              </a:defRPr>
            </a:lvl4pPr>
            <a:lvl5pPr lvl="4" rtl="0">
              <a:lnSpc>
                <a:spcPct val="100000"/>
              </a:lnSpc>
              <a:spcBef>
                <a:spcPts val="0"/>
              </a:spcBef>
              <a:spcAft>
                <a:spcPts val="0"/>
              </a:spcAft>
              <a:buClr>
                <a:srgbClr val="FFFFFF"/>
              </a:buClr>
              <a:buSzPts val="1400"/>
              <a:buNone/>
              <a:defRPr>
                <a:solidFill>
                  <a:srgbClr val="FFFFFF"/>
                </a:solidFill>
              </a:defRPr>
            </a:lvl5pPr>
            <a:lvl6pPr lvl="5" rtl="0">
              <a:lnSpc>
                <a:spcPct val="100000"/>
              </a:lnSpc>
              <a:spcBef>
                <a:spcPts val="0"/>
              </a:spcBef>
              <a:spcAft>
                <a:spcPts val="0"/>
              </a:spcAft>
              <a:buClr>
                <a:srgbClr val="FFFFFF"/>
              </a:buClr>
              <a:buSzPts val="1200"/>
              <a:buNone/>
              <a:defRPr sz="1200">
                <a:solidFill>
                  <a:srgbClr val="FFFFFF"/>
                </a:solidFill>
              </a:defRPr>
            </a:lvl6pPr>
            <a:lvl7pPr lvl="6" rtl="0">
              <a:lnSpc>
                <a:spcPct val="100000"/>
              </a:lnSpc>
              <a:spcBef>
                <a:spcPts val="0"/>
              </a:spcBef>
              <a:spcAft>
                <a:spcPts val="0"/>
              </a:spcAft>
              <a:buClr>
                <a:srgbClr val="FFFFFF"/>
              </a:buClr>
              <a:buSzPts val="1200"/>
              <a:buNone/>
              <a:defRPr sz="1200">
                <a:solidFill>
                  <a:srgbClr val="FFFFFF"/>
                </a:solidFill>
              </a:defRPr>
            </a:lvl7pPr>
            <a:lvl8pPr lvl="7" rtl="0">
              <a:lnSpc>
                <a:spcPct val="100000"/>
              </a:lnSpc>
              <a:spcBef>
                <a:spcPts val="0"/>
              </a:spcBef>
              <a:spcAft>
                <a:spcPts val="0"/>
              </a:spcAft>
              <a:buClr>
                <a:srgbClr val="FFFFFF"/>
              </a:buClr>
              <a:buSzPts val="1200"/>
              <a:buNone/>
              <a:defRPr sz="1200">
                <a:solidFill>
                  <a:srgbClr val="FFFFFF"/>
                </a:solidFill>
              </a:defRPr>
            </a:lvl8pPr>
            <a:lvl9pPr lvl="8" rtl="0">
              <a:lnSpc>
                <a:spcPct val="100000"/>
              </a:lnSpc>
              <a:spcBef>
                <a:spcPts val="0"/>
              </a:spcBef>
              <a:spcAft>
                <a:spcPts val="0"/>
              </a:spcAft>
              <a:buClr>
                <a:srgbClr val="FFFFFF"/>
              </a:buClr>
              <a:buSzPts val="1200"/>
              <a:buNone/>
              <a:defRPr sz="1200">
                <a:solidFill>
                  <a:srgbClr val="FFFFFF"/>
                </a:solidFill>
              </a:defRPr>
            </a:lvl9pPr>
          </a:lstStyle>
          <a:p/>
        </p:txBody>
      </p:sp>
      <p:sp>
        <p:nvSpPr>
          <p:cNvPr id="50" name="Google Shape;50;p5"/>
          <p:cNvSpPr txBox="1"/>
          <p:nvPr>
            <p:ph type="ctrTitle"/>
          </p:nvPr>
        </p:nvSpPr>
        <p:spPr>
          <a:xfrm>
            <a:off x="610142" y="1545450"/>
            <a:ext cx="3717600" cy="20526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F40A8"/>
              </a:buClr>
              <a:buSzPts val="3600"/>
              <a:buNone/>
              <a:defRPr sz="3600">
                <a:solidFill>
                  <a:srgbClr val="6F40A8"/>
                </a:solidFill>
              </a:defRPr>
            </a:lvl1pPr>
            <a:lvl2pPr lvl="1" rtl="0" algn="r">
              <a:spcBef>
                <a:spcPts val="0"/>
              </a:spcBef>
              <a:spcAft>
                <a:spcPts val="0"/>
              </a:spcAft>
              <a:buClr>
                <a:srgbClr val="FFFFFF"/>
              </a:buClr>
              <a:buSzPts val="3600"/>
              <a:buNone/>
              <a:defRPr sz="3600">
                <a:solidFill>
                  <a:srgbClr val="FFFFFF"/>
                </a:solidFill>
              </a:defRPr>
            </a:lvl2pPr>
            <a:lvl3pPr lvl="2" rtl="0" algn="r">
              <a:spcBef>
                <a:spcPts val="0"/>
              </a:spcBef>
              <a:spcAft>
                <a:spcPts val="0"/>
              </a:spcAft>
              <a:buClr>
                <a:srgbClr val="FFFFFF"/>
              </a:buClr>
              <a:buSzPts val="3600"/>
              <a:buNone/>
              <a:defRPr sz="3600">
                <a:solidFill>
                  <a:srgbClr val="FFFFFF"/>
                </a:solidFill>
              </a:defRPr>
            </a:lvl3pPr>
            <a:lvl4pPr lvl="3" rtl="0" algn="r">
              <a:spcBef>
                <a:spcPts val="0"/>
              </a:spcBef>
              <a:spcAft>
                <a:spcPts val="0"/>
              </a:spcAft>
              <a:buClr>
                <a:srgbClr val="FFFFFF"/>
              </a:buClr>
              <a:buSzPts val="3600"/>
              <a:buNone/>
              <a:defRPr sz="3600">
                <a:solidFill>
                  <a:srgbClr val="FFFFFF"/>
                </a:solidFill>
              </a:defRPr>
            </a:lvl4pPr>
            <a:lvl5pPr lvl="4" rtl="0" algn="r">
              <a:spcBef>
                <a:spcPts val="0"/>
              </a:spcBef>
              <a:spcAft>
                <a:spcPts val="0"/>
              </a:spcAft>
              <a:buClr>
                <a:srgbClr val="FFFFFF"/>
              </a:buClr>
              <a:buSzPts val="3600"/>
              <a:buNone/>
              <a:defRPr sz="3600">
                <a:solidFill>
                  <a:srgbClr val="FFFFFF"/>
                </a:solidFill>
              </a:defRPr>
            </a:lvl5pPr>
            <a:lvl6pPr lvl="5" rtl="0" algn="r">
              <a:spcBef>
                <a:spcPts val="0"/>
              </a:spcBef>
              <a:spcAft>
                <a:spcPts val="0"/>
              </a:spcAft>
              <a:buClr>
                <a:srgbClr val="FFFFFF"/>
              </a:buClr>
              <a:buSzPts val="3600"/>
              <a:buNone/>
              <a:defRPr sz="3600">
                <a:solidFill>
                  <a:srgbClr val="FFFFFF"/>
                </a:solidFill>
              </a:defRPr>
            </a:lvl6pPr>
            <a:lvl7pPr lvl="6" rtl="0" algn="r">
              <a:spcBef>
                <a:spcPts val="0"/>
              </a:spcBef>
              <a:spcAft>
                <a:spcPts val="0"/>
              </a:spcAft>
              <a:buClr>
                <a:srgbClr val="FFFFFF"/>
              </a:buClr>
              <a:buSzPts val="3600"/>
              <a:buNone/>
              <a:defRPr sz="3600">
                <a:solidFill>
                  <a:srgbClr val="FFFFFF"/>
                </a:solidFill>
              </a:defRPr>
            </a:lvl7pPr>
            <a:lvl8pPr lvl="7" rtl="0" algn="r">
              <a:spcBef>
                <a:spcPts val="0"/>
              </a:spcBef>
              <a:spcAft>
                <a:spcPts val="0"/>
              </a:spcAft>
              <a:buClr>
                <a:srgbClr val="FFFFFF"/>
              </a:buClr>
              <a:buSzPts val="3600"/>
              <a:buNone/>
              <a:defRPr sz="3600">
                <a:solidFill>
                  <a:srgbClr val="FFFFFF"/>
                </a:solidFill>
              </a:defRPr>
            </a:lvl8pPr>
            <a:lvl9pPr lvl="8" rtl="0" algn="r">
              <a:spcBef>
                <a:spcPts val="0"/>
              </a:spcBef>
              <a:spcAft>
                <a:spcPts val="0"/>
              </a:spcAft>
              <a:buClr>
                <a:srgbClr val="FFFFFF"/>
              </a:buClr>
              <a:buSzPts val="3600"/>
              <a:buNone/>
              <a:defRPr sz="3600">
                <a:solidFill>
                  <a:srgbClr val="FFFFFF"/>
                </a:solidFill>
              </a:defRPr>
            </a:lvl9pPr>
          </a:lstStyle>
          <a:p/>
        </p:txBody>
      </p:sp>
      <p:sp>
        <p:nvSpPr>
          <p:cNvPr id="51" name="Google Shape;51;p5"/>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
  <p:cSld name="CUSTOM_7_1">
    <p:spTree>
      <p:nvGrpSpPr>
        <p:cNvPr id="52" name="Shape 52"/>
        <p:cNvGrpSpPr/>
        <p:nvPr/>
      </p:nvGrpSpPr>
      <p:grpSpPr>
        <a:xfrm>
          <a:off x="0" y="0"/>
          <a:ext cx="0" cy="0"/>
          <a:chOff x="0" y="0"/>
          <a:chExt cx="0" cy="0"/>
        </a:xfrm>
      </p:grpSpPr>
      <p:pic>
        <p:nvPicPr>
          <p:cNvPr id="53" name="Google Shape;53;p6"/>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54" name="Google Shape;54;p6"/>
          <p:cNvSpPr/>
          <p:nvPr/>
        </p:nvSpPr>
        <p:spPr>
          <a:xfrm>
            <a:off x="1774500" y="1301200"/>
            <a:ext cx="5595000" cy="2541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p:nvPr/>
        </p:nvSpPr>
        <p:spPr>
          <a:xfrm>
            <a:off x="1774500" y="1301200"/>
            <a:ext cx="5595000" cy="2541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txBox="1"/>
          <p:nvPr>
            <p:ph idx="1" type="subTitle"/>
          </p:nvPr>
        </p:nvSpPr>
        <p:spPr>
          <a:xfrm flipH="1">
            <a:off x="2437659" y="3209600"/>
            <a:ext cx="4268700" cy="390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1pPr>
            <a:lvl2pPr lvl="1"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2pPr>
            <a:lvl3pPr lvl="2"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3pPr>
            <a:lvl4pPr lvl="3"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4pPr>
            <a:lvl5pPr lvl="4"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5pPr>
            <a:lvl6pPr lvl="5"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6pPr>
            <a:lvl7pPr lvl="6"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7pPr>
            <a:lvl8pPr lvl="7"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8pPr>
            <a:lvl9pPr lvl="8"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9pPr>
          </a:lstStyle>
          <a:p/>
        </p:txBody>
      </p:sp>
      <p:sp>
        <p:nvSpPr>
          <p:cNvPr id="57" name="Google Shape;57;p6"/>
          <p:cNvSpPr txBox="1"/>
          <p:nvPr>
            <p:ph idx="2" type="subTitle"/>
          </p:nvPr>
        </p:nvSpPr>
        <p:spPr>
          <a:xfrm>
            <a:off x="2189450" y="2303050"/>
            <a:ext cx="4765200" cy="53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58" name="Google Shape;58;p6"/>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LANK SLIDE">
  <p:cSld name="CUSTOM_2_1_1">
    <p:spTree>
      <p:nvGrpSpPr>
        <p:cNvPr id="59" name="Shape 59"/>
        <p:cNvGrpSpPr/>
        <p:nvPr/>
      </p:nvGrpSpPr>
      <p:grpSpPr>
        <a:xfrm>
          <a:off x="0" y="0"/>
          <a:ext cx="0" cy="0"/>
          <a:chOff x="0" y="0"/>
          <a:chExt cx="0" cy="0"/>
        </a:xfrm>
      </p:grpSpPr>
      <p:pic>
        <p:nvPicPr>
          <p:cNvPr id="60" name="Google Shape;60;p7"/>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61" name="Google Shape;61;p7"/>
          <p:cNvSpPr/>
          <p:nvPr/>
        </p:nvSpPr>
        <p:spPr>
          <a:xfrm>
            <a:off x="829825" y="36150"/>
            <a:ext cx="7474800" cy="4962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a:off x="6105025" y="1847250"/>
            <a:ext cx="2243400" cy="1449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
        <p:nvSpPr>
          <p:cNvPr id="64" name="Google Shape;64;p7"/>
          <p:cNvSpPr txBox="1"/>
          <p:nvPr>
            <p:ph type="ctrTitle"/>
          </p:nvPr>
        </p:nvSpPr>
        <p:spPr>
          <a:xfrm>
            <a:off x="6381625" y="1739250"/>
            <a:ext cx="1923000" cy="1665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66666"/>
              </a:buClr>
              <a:buSzPts val="1800"/>
              <a:buFont typeface="Josefin Sans"/>
              <a:buNone/>
              <a:defRPr b="1" sz="1800">
                <a:solidFill>
                  <a:srgbClr val="666666"/>
                </a:solidFill>
                <a:latin typeface="Josefin Sans"/>
                <a:ea typeface="Josefin Sans"/>
                <a:cs typeface="Josefin Sans"/>
                <a:sym typeface="Josefin Sans"/>
              </a:defRPr>
            </a:lvl1pPr>
            <a:lvl2pPr lvl="1" rtl="0" algn="r">
              <a:spcBef>
                <a:spcPts val="0"/>
              </a:spcBef>
              <a:spcAft>
                <a:spcPts val="0"/>
              </a:spcAft>
              <a:buClr>
                <a:srgbClr val="666666"/>
              </a:buClr>
              <a:buSzPts val="2400"/>
              <a:buNone/>
              <a:defRPr sz="2400">
                <a:solidFill>
                  <a:srgbClr val="666666"/>
                </a:solidFill>
              </a:defRPr>
            </a:lvl2pPr>
            <a:lvl3pPr lvl="2" rtl="0" algn="r">
              <a:spcBef>
                <a:spcPts val="0"/>
              </a:spcBef>
              <a:spcAft>
                <a:spcPts val="0"/>
              </a:spcAft>
              <a:buClr>
                <a:srgbClr val="666666"/>
              </a:buClr>
              <a:buSzPts val="2400"/>
              <a:buNone/>
              <a:defRPr sz="2400">
                <a:solidFill>
                  <a:srgbClr val="666666"/>
                </a:solidFill>
              </a:defRPr>
            </a:lvl3pPr>
            <a:lvl4pPr lvl="3" rtl="0" algn="r">
              <a:spcBef>
                <a:spcPts val="0"/>
              </a:spcBef>
              <a:spcAft>
                <a:spcPts val="0"/>
              </a:spcAft>
              <a:buClr>
                <a:srgbClr val="666666"/>
              </a:buClr>
              <a:buSzPts val="2400"/>
              <a:buNone/>
              <a:defRPr sz="2400">
                <a:solidFill>
                  <a:srgbClr val="666666"/>
                </a:solidFill>
              </a:defRPr>
            </a:lvl4pPr>
            <a:lvl5pPr lvl="4" rtl="0" algn="r">
              <a:spcBef>
                <a:spcPts val="0"/>
              </a:spcBef>
              <a:spcAft>
                <a:spcPts val="0"/>
              </a:spcAft>
              <a:buClr>
                <a:srgbClr val="666666"/>
              </a:buClr>
              <a:buSzPts val="2400"/>
              <a:buNone/>
              <a:defRPr sz="2400">
                <a:solidFill>
                  <a:srgbClr val="666666"/>
                </a:solidFill>
              </a:defRPr>
            </a:lvl5pPr>
            <a:lvl6pPr lvl="5" rtl="0" algn="r">
              <a:spcBef>
                <a:spcPts val="0"/>
              </a:spcBef>
              <a:spcAft>
                <a:spcPts val="0"/>
              </a:spcAft>
              <a:buClr>
                <a:srgbClr val="666666"/>
              </a:buClr>
              <a:buSzPts val="2400"/>
              <a:buNone/>
              <a:defRPr sz="2400">
                <a:solidFill>
                  <a:srgbClr val="666666"/>
                </a:solidFill>
              </a:defRPr>
            </a:lvl6pPr>
            <a:lvl7pPr lvl="6" rtl="0" algn="r">
              <a:spcBef>
                <a:spcPts val="0"/>
              </a:spcBef>
              <a:spcAft>
                <a:spcPts val="0"/>
              </a:spcAft>
              <a:buClr>
                <a:srgbClr val="666666"/>
              </a:buClr>
              <a:buSzPts val="2400"/>
              <a:buNone/>
              <a:defRPr sz="2400">
                <a:solidFill>
                  <a:srgbClr val="666666"/>
                </a:solidFill>
              </a:defRPr>
            </a:lvl7pPr>
            <a:lvl8pPr lvl="7" rtl="0" algn="r">
              <a:spcBef>
                <a:spcPts val="0"/>
              </a:spcBef>
              <a:spcAft>
                <a:spcPts val="0"/>
              </a:spcAft>
              <a:buClr>
                <a:srgbClr val="666666"/>
              </a:buClr>
              <a:buSzPts val="2400"/>
              <a:buNone/>
              <a:defRPr sz="2400">
                <a:solidFill>
                  <a:srgbClr val="666666"/>
                </a:solidFill>
              </a:defRPr>
            </a:lvl8pPr>
            <a:lvl9pPr lvl="8" rtl="0" algn="r">
              <a:spcBef>
                <a:spcPts val="0"/>
              </a:spcBef>
              <a:spcAft>
                <a:spcPts val="0"/>
              </a:spcAft>
              <a:buClr>
                <a:srgbClr val="666666"/>
              </a:buClr>
              <a:buSzPts val="2400"/>
              <a:buNone/>
              <a:defRPr sz="2400">
                <a:solidFill>
                  <a:srgbClr val="666666"/>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LANK SLIDE 1">
  <p:cSld name="CUSTOM_2_1_1_1">
    <p:spTree>
      <p:nvGrpSpPr>
        <p:cNvPr id="65" name="Shape 65"/>
        <p:cNvGrpSpPr/>
        <p:nvPr/>
      </p:nvGrpSpPr>
      <p:grpSpPr>
        <a:xfrm>
          <a:off x="0" y="0"/>
          <a:ext cx="0" cy="0"/>
          <a:chOff x="0" y="0"/>
          <a:chExt cx="0" cy="0"/>
        </a:xfrm>
      </p:grpSpPr>
      <p:pic>
        <p:nvPicPr>
          <p:cNvPr id="66" name="Google Shape;66;p8"/>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67" name="Google Shape;67;p8"/>
          <p:cNvSpPr/>
          <p:nvPr/>
        </p:nvSpPr>
        <p:spPr>
          <a:xfrm>
            <a:off x="829825" y="36150"/>
            <a:ext cx="7474800" cy="4962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6105025" y="1847250"/>
            <a:ext cx="2243400" cy="1449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
        <p:nvSpPr>
          <p:cNvPr id="70" name="Google Shape;70;p8"/>
          <p:cNvSpPr txBox="1"/>
          <p:nvPr>
            <p:ph type="ctrTitle"/>
          </p:nvPr>
        </p:nvSpPr>
        <p:spPr>
          <a:xfrm>
            <a:off x="6381625" y="0"/>
            <a:ext cx="1923000" cy="1665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66666"/>
              </a:buClr>
              <a:buSzPts val="1800"/>
              <a:buFont typeface="Josefin Sans"/>
              <a:buNone/>
              <a:defRPr b="1" sz="1800">
                <a:solidFill>
                  <a:srgbClr val="666666"/>
                </a:solidFill>
                <a:latin typeface="Josefin Sans"/>
                <a:ea typeface="Josefin Sans"/>
                <a:cs typeface="Josefin Sans"/>
                <a:sym typeface="Josefin Sans"/>
              </a:defRPr>
            </a:lvl1pPr>
            <a:lvl2pPr lvl="1" rtl="0" algn="r">
              <a:spcBef>
                <a:spcPts val="0"/>
              </a:spcBef>
              <a:spcAft>
                <a:spcPts val="0"/>
              </a:spcAft>
              <a:buClr>
                <a:srgbClr val="666666"/>
              </a:buClr>
              <a:buSzPts val="2400"/>
              <a:buNone/>
              <a:defRPr sz="2400">
                <a:solidFill>
                  <a:srgbClr val="666666"/>
                </a:solidFill>
              </a:defRPr>
            </a:lvl2pPr>
            <a:lvl3pPr lvl="2" rtl="0" algn="r">
              <a:spcBef>
                <a:spcPts val="0"/>
              </a:spcBef>
              <a:spcAft>
                <a:spcPts val="0"/>
              </a:spcAft>
              <a:buClr>
                <a:srgbClr val="666666"/>
              </a:buClr>
              <a:buSzPts val="2400"/>
              <a:buNone/>
              <a:defRPr sz="2400">
                <a:solidFill>
                  <a:srgbClr val="666666"/>
                </a:solidFill>
              </a:defRPr>
            </a:lvl3pPr>
            <a:lvl4pPr lvl="3" rtl="0" algn="r">
              <a:spcBef>
                <a:spcPts val="0"/>
              </a:spcBef>
              <a:spcAft>
                <a:spcPts val="0"/>
              </a:spcAft>
              <a:buClr>
                <a:srgbClr val="666666"/>
              </a:buClr>
              <a:buSzPts val="2400"/>
              <a:buNone/>
              <a:defRPr sz="2400">
                <a:solidFill>
                  <a:srgbClr val="666666"/>
                </a:solidFill>
              </a:defRPr>
            </a:lvl4pPr>
            <a:lvl5pPr lvl="4" rtl="0" algn="r">
              <a:spcBef>
                <a:spcPts val="0"/>
              </a:spcBef>
              <a:spcAft>
                <a:spcPts val="0"/>
              </a:spcAft>
              <a:buClr>
                <a:srgbClr val="666666"/>
              </a:buClr>
              <a:buSzPts val="2400"/>
              <a:buNone/>
              <a:defRPr sz="2400">
                <a:solidFill>
                  <a:srgbClr val="666666"/>
                </a:solidFill>
              </a:defRPr>
            </a:lvl5pPr>
            <a:lvl6pPr lvl="5" rtl="0" algn="r">
              <a:spcBef>
                <a:spcPts val="0"/>
              </a:spcBef>
              <a:spcAft>
                <a:spcPts val="0"/>
              </a:spcAft>
              <a:buClr>
                <a:srgbClr val="666666"/>
              </a:buClr>
              <a:buSzPts val="2400"/>
              <a:buNone/>
              <a:defRPr sz="2400">
                <a:solidFill>
                  <a:srgbClr val="666666"/>
                </a:solidFill>
              </a:defRPr>
            </a:lvl6pPr>
            <a:lvl7pPr lvl="6" rtl="0" algn="r">
              <a:spcBef>
                <a:spcPts val="0"/>
              </a:spcBef>
              <a:spcAft>
                <a:spcPts val="0"/>
              </a:spcAft>
              <a:buClr>
                <a:srgbClr val="666666"/>
              </a:buClr>
              <a:buSzPts val="2400"/>
              <a:buNone/>
              <a:defRPr sz="2400">
                <a:solidFill>
                  <a:srgbClr val="666666"/>
                </a:solidFill>
              </a:defRPr>
            </a:lvl7pPr>
            <a:lvl8pPr lvl="7" rtl="0" algn="r">
              <a:spcBef>
                <a:spcPts val="0"/>
              </a:spcBef>
              <a:spcAft>
                <a:spcPts val="0"/>
              </a:spcAft>
              <a:buClr>
                <a:srgbClr val="666666"/>
              </a:buClr>
              <a:buSzPts val="2400"/>
              <a:buNone/>
              <a:defRPr sz="2400">
                <a:solidFill>
                  <a:srgbClr val="666666"/>
                </a:solidFill>
              </a:defRPr>
            </a:lvl8pPr>
            <a:lvl9pPr lvl="8" rtl="0" algn="r">
              <a:spcBef>
                <a:spcPts val="0"/>
              </a:spcBef>
              <a:spcAft>
                <a:spcPts val="0"/>
              </a:spcAft>
              <a:buClr>
                <a:srgbClr val="666666"/>
              </a:buClr>
              <a:buSzPts val="2400"/>
              <a:buNone/>
              <a:defRPr sz="2400">
                <a:solidFill>
                  <a:srgbClr val="666666"/>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LANK SLIDE 2">
  <p:cSld name="CUSTOM_2">
    <p:spTree>
      <p:nvGrpSpPr>
        <p:cNvPr id="71" name="Shape 71"/>
        <p:cNvGrpSpPr/>
        <p:nvPr/>
      </p:nvGrpSpPr>
      <p:grpSpPr>
        <a:xfrm>
          <a:off x="0" y="0"/>
          <a:ext cx="0" cy="0"/>
          <a:chOff x="0" y="0"/>
          <a:chExt cx="0" cy="0"/>
        </a:xfrm>
      </p:grpSpPr>
      <p:pic>
        <p:nvPicPr>
          <p:cNvPr id="72" name="Google Shape;72;p9"/>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73" name="Google Shape;73;p9"/>
          <p:cNvSpPr/>
          <p:nvPr/>
        </p:nvSpPr>
        <p:spPr>
          <a:xfrm>
            <a:off x="810050" y="816650"/>
            <a:ext cx="7527600" cy="3510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9"/>
          <p:cNvSpPr txBox="1"/>
          <p:nvPr>
            <p:ph idx="12" type="sldNum"/>
          </p:nvPr>
        </p:nvSpPr>
        <p:spPr>
          <a:xfrm>
            <a:off x="8595275"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
        <p:nvSpPr>
          <p:cNvPr id="75" name="Google Shape;75;p9"/>
          <p:cNvSpPr txBox="1"/>
          <p:nvPr>
            <p:ph type="ctrTitle"/>
          </p:nvPr>
        </p:nvSpPr>
        <p:spPr>
          <a:xfrm>
            <a:off x="6381625" y="1739250"/>
            <a:ext cx="1923000" cy="1665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66666"/>
              </a:buClr>
              <a:buSzPts val="1800"/>
              <a:buFont typeface="Josefin Sans"/>
              <a:buNone/>
              <a:defRPr b="1" sz="1800">
                <a:solidFill>
                  <a:srgbClr val="666666"/>
                </a:solidFill>
                <a:latin typeface="Josefin Sans"/>
                <a:ea typeface="Josefin Sans"/>
                <a:cs typeface="Josefin Sans"/>
                <a:sym typeface="Josefin Sans"/>
              </a:defRPr>
            </a:lvl1pPr>
            <a:lvl2pPr lvl="1" rtl="0" algn="r">
              <a:spcBef>
                <a:spcPts val="0"/>
              </a:spcBef>
              <a:spcAft>
                <a:spcPts val="0"/>
              </a:spcAft>
              <a:buClr>
                <a:srgbClr val="666666"/>
              </a:buClr>
              <a:buSzPts val="2400"/>
              <a:buNone/>
              <a:defRPr sz="2400">
                <a:solidFill>
                  <a:srgbClr val="666666"/>
                </a:solidFill>
              </a:defRPr>
            </a:lvl2pPr>
            <a:lvl3pPr lvl="2" rtl="0" algn="r">
              <a:spcBef>
                <a:spcPts val="0"/>
              </a:spcBef>
              <a:spcAft>
                <a:spcPts val="0"/>
              </a:spcAft>
              <a:buClr>
                <a:srgbClr val="666666"/>
              </a:buClr>
              <a:buSzPts val="2400"/>
              <a:buNone/>
              <a:defRPr sz="2400">
                <a:solidFill>
                  <a:srgbClr val="666666"/>
                </a:solidFill>
              </a:defRPr>
            </a:lvl3pPr>
            <a:lvl4pPr lvl="3" rtl="0" algn="r">
              <a:spcBef>
                <a:spcPts val="0"/>
              </a:spcBef>
              <a:spcAft>
                <a:spcPts val="0"/>
              </a:spcAft>
              <a:buClr>
                <a:srgbClr val="666666"/>
              </a:buClr>
              <a:buSzPts val="2400"/>
              <a:buNone/>
              <a:defRPr sz="2400">
                <a:solidFill>
                  <a:srgbClr val="666666"/>
                </a:solidFill>
              </a:defRPr>
            </a:lvl4pPr>
            <a:lvl5pPr lvl="4" rtl="0" algn="r">
              <a:spcBef>
                <a:spcPts val="0"/>
              </a:spcBef>
              <a:spcAft>
                <a:spcPts val="0"/>
              </a:spcAft>
              <a:buClr>
                <a:srgbClr val="666666"/>
              </a:buClr>
              <a:buSzPts val="2400"/>
              <a:buNone/>
              <a:defRPr sz="2400">
                <a:solidFill>
                  <a:srgbClr val="666666"/>
                </a:solidFill>
              </a:defRPr>
            </a:lvl5pPr>
            <a:lvl6pPr lvl="5" rtl="0" algn="r">
              <a:spcBef>
                <a:spcPts val="0"/>
              </a:spcBef>
              <a:spcAft>
                <a:spcPts val="0"/>
              </a:spcAft>
              <a:buClr>
                <a:srgbClr val="666666"/>
              </a:buClr>
              <a:buSzPts val="2400"/>
              <a:buNone/>
              <a:defRPr sz="2400">
                <a:solidFill>
                  <a:srgbClr val="666666"/>
                </a:solidFill>
              </a:defRPr>
            </a:lvl6pPr>
            <a:lvl7pPr lvl="6" rtl="0" algn="r">
              <a:spcBef>
                <a:spcPts val="0"/>
              </a:spcBef>
              <a:spcAft>
                <a:spcPts val="0"/>
              </a:spcAft>
              <a:buClr>
                <a:srgbClr val="666666"/>
              </a:buClr>
              <a:buSzPts val="2400"/>
              <a:buNone/>
              <a:defRPr sz="2400">
                <a:solidFill>
                  <a:srgbClr val="666666"/>
                </a:solidFill>
              </a:defRPr>
            </a:lvl7pPr>
            <a:lvl8pPr lvl="7" rtl="0" algn="r">
              <a:spcBef>
                <a:spcPts val="0"/>
              </a:spcBef>
              <a:spcAft>
                <a:spcPts val="0"/>
              </a:spcAft>
              <a:buClr>
                <a:srgbClr val="666666"/>
              </a:buClr>
              <a:buSzPts val="2400"/>
              <a:buNone/>
              <a:defRPr sz="2400">
                <a:solidFill>
                  <a:srgbClr val="666666"/>
                </a:solidFill>
              </a:defRPr>
            </a:lvl8pPr>
            <a:lvl9pPr lvl="8" rtl="0" algn="r">
              <a:spcBef>
                <a:spcPts val="0"/>
              </a:spcBef>
              <a:spcAft>
                <a:spcPts val="0"/>
              </a:spcAft>
              <a:buClr>
                <a:srgbClr val="666666"/>
              </a:buClr>
              <a:buSzPts val="2400"/>
              <a:buNone/>
              <a:defRPr sz="2400">
                <a:solidFill>
                  <a:srgbClr val="666666"/>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
  <p:cSld name="CUSTOM_5">
    <p:spTree>
      <p:nvGrpSpPr>
        <p:cNvPr id="76" name="Shape 76"/>
        <p:cNvGrpSpPr/>
        <p:nvPr/>
      </p:nvGrpSpPr>
      <p:grpSpPr>
        <a:xfrm>
          <a:off x="0" y="0"/>
          <a:ext cx="0" cy="0"/>
          <a:chOff x="0" y="0"/>
          <a:chExt cx="0" cy="0"/>
        </a:xfrm>
      </p:grpSpPr>
      <p:pic>
        <p:nvPicPr>
          <p:cNvPr id="77" name="Google Shape;77;p10"/>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78" name="Google Shape;78;p10"/>
          <p:cNvSpPr/>
          <p:nvPr/>
        </p:nvSpPr>
        <p:spPr>
          <a:xfrm>
            <a:off x="796875" y="799650"/>
            <a:ext cx="7551600" cy="354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0"/>
          <p:cNvSpPr txBox="1"/>
          <p:nvPr>
            <p:ph type="ctrTitle"/>
          </p:nvPr>
        </p:nvSpPr>
        <p:spPr>
          <a:xfrm>
            <a:off x="6381625" y="1739250"/>
            <a:ext cx="1923000" cy="1665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66666"/>
              </a:buClr>
              <a:buSzPts val="1800"/>
              <a:buFont typeface="Josefin Sans"/>
              <a:buNone/>
              <a:defRPr b="1" sz="1800">
                <a:solidFill>
                  <a:srgbClr val="666666"/>
                </a:solidFill>
                <a:latin typeface="Josefin Sans"/>
                <a:ea typeface="Josefin Sans"/>
                <a:cs typeface="Josefin Sans"/>
                <a:sym typeface="Josefin Sans"/>
              </a:defRPr>
            </a:lvl1pPr>
            <a:lvl2pPr lvl="1" rtl="0" algn="r">
              <a:spcBef>
                <a:spcPts val="0"/>
              </a:spcBef>
              <a:spcAft>
                <a:spcPts val="0"/>
              </a:spcAft>
              <a:buClr>
                <a:srgbClr val="666666"/>
              </a:buClr>
              <a:buSzPts val="2400"/>
              <a:buNone/>
              <a:defRPr sz="2400">
                <a:solidFill>
                  <a:srgbClr val="666666"/>
                </a:solidFill>
              </a:defRPr>
            </a:lvl2pPr>
            <a:lvl3pPr lvl="2" rtl="0" algn="r">
              <a:spcBef>
                <a:spcPts val="0"/>
              </a:spcBef>
              <a:spcAft>
                <a:spcPts val="0"/>
              </a:spcAft>
              <a:buClr>
                <a:srgbClr val="666666"/>
              </a:buClr>
              <a:buSzPts val="2400"/>
              <a:buNone/>
              <a:defRPr sz="2400">
                <a:solidFill>
                  <a:srgbClr val="666666"/>
                </a:solidFill>
              </a:defRPr>
            </a:lvl3pPr>
            <a:lvl4pPr lvl="3" rtl="0" algn="r">
              <a:spcBef>
                <a:spcPts val="0"/>
              </a:spcBef>
              <a:spcAft>
                <a:spcPts val="0"/>
              </a:spcAft>
              <a:buClr>
                <a:srgbClr val="666666"/>
              </a:buClr>
              <a:buSzPts val="2400"/>
              <a:buNone/>
              <a:defRPr sz="2400">
                <a:solidFill>
                  <a:srgbClr val="666666"/>
                </a:solidFill>
              </a:defRPr>
            </a:lvl4pPr>
            <a:lvl5pPr lvl="4" rtl="0" algn="r">
              <a:spcBef>
                <a:spcPts val="0"/>
              </a:spcBef>
              <a:spcAft>
                <a:spcPts val="0"/>
              </a:spcAft>
              <a:buClr>
                <a:srgbClr val="666666"/>
              </a:buClr>
              <a:buSzPts val="2400"/>
              <a:buNone/>
              <a:defRPr sz="2400">
                <a:solidFill>
                  <a:srgbClr val="666666"/>
                </a:solidFill>
              </a:defRPr>
            </a:lvl5pPr>
            <a:lvl6pPr lvl="5" rtl="0" algn="r">
              <a:spcBef>
                <a:spcPts val="0"/>
              </a:spcBef>
              <a:spcAft>
                <a:spcPts val="0"/>
              </a:spcAft>
              <a:buClr>
                <a:srgbClr val="666666"/>
              </a:buClr>
              <a:buSzPts val="2400"/>
              <a:buNone/>
              <a:defRPr sz="2400">
                <a:solidFill>
                  <a:srgbClr val="666666"/>
                </a:solidFill>
              </a:defRPr>
            </a:lvl6pPr>
            <a:lvl7pPr lvl="6" rtl="0" algn="r">
              <a:spcBef>
                <a:spcPts val="0"/>
              </a:spcBef>
              <a:spcAft>
                <a:spcPts val="0"/>
              </a:spcAft>
              <a:buClr>
                <a:srgbClr val="666666"/>
              </a:buClr>
              <a:buSzPts val="2400"/>
              <a:buNone/>
              <a:defRPr sz="2400">
                <a:solidFill>
                  <a:srgbClr val="666666"/>
                </a:solidFill>
              </a:defRPr>
            </a:lvl7pPr>
            <a:lvl8pPr lvl="7" rtl="0" algn="r">
              <a:spcBef>
                <a:spcPts val="0"/>
              </a:spcBef>
              <a:spcAft>
                <a:spcPts val="0"/>
              </a:spcAft>
              <a:buClr>
                <a:srgbClr val="666666"/>
              </a:buClr>
              <a:buSzPts val="2400"/>
              <a:buNone/>
              <a:defRPr sz="2400">
                <a:solidFill>
                  <a:srgbClr val="666666"/>
                </a:solidFill>
              </a:defRPr>
            </a:lvl8pPr>
            <a:lvl9pPr lvl="8" rtl="0" algn="r">
              <a:spcBef>
                <a:spcPts val="0"/>
              </a:spcBef>
              <a:spcAft>
                <a:spcPts val="0"/>
              </a:spcAft>
              <a:buClr>
                <a:srgbClr val="666666"/>
              </a:buClr>
              <a:buSzPts val="2400"/>
              <a:buNone/>
              <a:defRPr sz="2400">
                <a:solidFill>
                  <a:srgbClr val="666666"/>
                </a:solidFill>
              </a:defRPr>
            </a:lvl9pPr>
          </a:lstStyle>
          <a:p/>
        </p:txBody>
      </p:sp>
      <p:sp>
        <p:nvSpPr>
          <p:cNvPr id="80" name="Google Shape;80;p10"/>
          <p:cNvSpPr txBox="1"/>
          <p:nvPr>
            <p:ph idx="1" type="subTitle"/>
          </p:nvPr>
        </p:nvSpPr>
        <p:spPr>
          <a:xfrm flipH="1">
            <a:off x="2918425" y="2467750"/>
            <a:ext cx="1564500" cy="28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1pPr>
            <a:lvl2pPr lvl="1"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2pPr>
            <a:lvl3pPr lvl="2"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3pPr>
            <a:lvl4pPr lvl="3"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4pPr>
            <a:lvl5pPr lvl="4"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5pPr>
            <a:lvl6pPr lvl="5"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6pPr>
            <a:lvl7pPr lvl="6"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7pPr>
            <a:lvl8pPr lvl="7"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8pPr>
            <a:lvl9pPr lvl="8"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9pPr>
          </a:lstStyle>
          <a:p/>
        </p:txBody>
      </p:sp>
      <p:sp>
        <p:nvSpPr>
          <p:cNvPr id="81" name="Google Shape;81;p10"/>
          <p:cNvSpPr txBox="1"/>
          <p:nvPr>
            <p:ph idx="2" type="subTitle"/>
          </p:nvPr>
        </p:nvSpPr>
        <p:spPr>
          <a:xfrm>
            <a:off x="2918475" y="2815063"/>
            <a:ext cx="1564500" cy="46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2" name="Google Shape;82;p10"/>
          <p:cNvSpPr txBox="1"/>
          <p:nvPr>
            <p:ph idx="3" type="subTitle"/>
          </p:nvPr>
        </p:nvSpPr>
        <p:spPr>
          <a:xfrm flipH="1">
            <a:off x="4630775" y="2467750"/>
            <a:ext cx="1564500" cy="28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1pPr>
            <a:lvl2pPr lvl="1"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2pPr>
            <a:lvl3pPr lvl="2"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3pPr>
            <a:lvl4pPr lvl="3"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4pPr>
            <a:lvl5pPr lvl="4"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5pPr>
            <a:lvl6pPr lvl="5"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6pPr>
            <a:lvl7pPr lvl="6"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7pPr>
            <a:lvl8pPr lvl="7"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8pPr>
            <a:lvl9pPr lvl="8"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9pPr>
          </a:lstStyle>
          <a:p/>
        </p:txBody>
      </p:sp>
      <p:sp>
        <p:nvSpPr>
          <p:cNvPr id="83" name="Google Shape;83;p10"/>
          <p:cNvSpPr txBox="1"/>
          <p:nvPr>
            <p:ph idx="4" type="subTitle"/>
          </p:nvPr>
        </p:nvSpPr>
        <p:spPr>
          <a:xfrm>
            <a:off x="4630825" y="2815038"/>
            <a:ext cx="1564500" cy="46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4" name="Google Shape;84;p10"/>
          <p:cNvSpPr txBox="1"/>
          <p:nvPr>
            <p:ph idx="5" type="subTitle"/>
          </p:nvPr>
        </p:nvSpPr>
        <p:spPr>
          <a:xfrm flipH="1">
            <a:off x="1206000" y="2467700"/>
            <a:ext cx="1564500" cy="28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1pPr>
            <a:lvl2pPr lvl="1"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2pPr>
            <a:lvl3pPr lvl="2"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3pPr>
            <a:lvl4pPr lvl="3"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4pPr>
            <a:lvl5pPr lvl="4"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5pPr>
            <a:lvl6pPr lvl="5"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6pPr>
            <a:lvl7pPr lvl="6"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7pPr>
            <a:lvl8pPr lvl="7"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8pPr>
            <a:lvl9pPr lvl="8"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9pPr>
          </a:lstStyle>
          <a:p/>
        </p:txBody>
      </p:sp>
      <p:sp>
        <p:nvSpPr>
          <p:cNvPr id="85" name="Google Shape;85;p10"/>
          <p:cNvSpPr txBox="1"/>
          <p:nvPr>
            <p:ph idx="6" type="subTitle"/>
          </p:nvPr>
        </p:nvSpPr>
        <p:spPr>
          <a:xfrm>
            <a:off x="1206050" y="2815100"/>
            <a:ext cx="1564500" cy="46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6" name="Google Shape;86;p10"/>
          <p:cNvSpPr txBox="1"/>
          <p:nvPr>
            <p:ph idx="7" type="subTitle"/>
          </p:nvPr>
        </p:nvSpPr>
        <p:spPr>
          <a:xfrm>
            <a:off x="2918500" y="2614050"/>
            <a:ext cx="15645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87" name="Google Shape;87;p10"/>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
        <p:nvSpPr>
          <p:cNvPr id="88" name="Google Shape;88;p10"/>
          <p:cNvSpPr txBox="1"/>
          <p:nvPr>
            <p:ph idx="8" type="subTitle"/>
          </p:nvPr>
        </p:nvSpPr>
        <p:spPr>
          <a:xfrm>
            <a:off x="4630850" y="2614025"/>
            <a:ext cx="15645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89" name="Google Shape;89;p10"/>
          <p:cNvSpPr txBox="1"/>
          <p:nvPr>
            <p:ph idx="9" type="subTitle"/>
          </p:nvPr>
        </p:nvSpPr>
        <p:spPr>
          <a:xfrm>
            <a:off x="1206075" y="2614075"/>
            <a:ext cx="15645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1pPr>
            <a:lvl2pPr lvl="1">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2pPr>
            <a:lvl3pPr lvl="2">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3pPr>
            <a:lvl4pPr lvl="3">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4pPr>
            <a:lvl5pPr lvl="4">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5pPr>
            <a:lvl6pPr lvl="5">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6pPr>
            <a:lvl7pPr lvl="6">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7pPr>
            <a:lvl8pPr lvl="7">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8pPr>
            <a:lvl9pPr lvl="8">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666666"/>
              </a:buClr>
              <a:buSzPts val="1800"/>
              <a:buFont typeface="Zilla Slab Light"/>
              <a:buChar char="●"/>
              <a:defRPr sz="1800">
                <a:solidFill>
                  <a:srgbClr val="666666"/>
                </a:solidFill>
                <a:latin typeface="Zilla Slab Light"/>
                <a:ea typeface="Zilla Slab Light"/>
                <a:cs typeface="Zilla Slab Light"/>
                <a:sym typeface="Zilla Slab Light"/>
              </a:defRPr>
            </a:lvl1pPr>
            <a:lvl2pPr indent="-317500" lvl="1" marL="9144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2pPr>
            <a:lvl3pPr indent="-317500" lvl="2" marL="13716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3pPr>
            <a:lvl4pPr indent="-317500" lvl="3" marL="18288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4pPr>
            <a:lvl5pPr indent="-317500" lvl="4" marL="22860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5pPr>
            <a:lvl6pPr indent="-317500" lvl="5" marL="27432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6pPr>
            <a:lvl7pPr indent="-317500" lvl="6" marL="32004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7pPr>
            <a:lvl8pPr indent="-317500" lvl="7" marL="36576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8pPr>
            <a:lvl9pPr indent="-317500" lvl="8" marL="4114800">
              <a:lnSpc>
                <a:spcPct val="115000"/>
              </a:lnSpc>
              <a:spcBef>
                <a:spcPts val="1600"/>
              </a:spcBef>
              <a:spcAft>
                <a:spcPts val="160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rgbClr val="1913A6"/>
                </a:solidFill>
                <a:latin typeface="Zilla Slab Light"/>
                <a:ea typeface="Zilla Slab Light"/>
                <a:cs typeface="Zilla Slab Light"/>
                <a:sym typeface="Zilla Slab Light"/>
              </a:defRPr>
            </a:lvl1pPr>
            <a:lvl2pPr lvl="1" algn="r">
              <a:buNone/>
              <a:defRPr sz="1300">
                <a:solidFill>
                  <a:srgbClr val="1913A6"/>
                </a:solidFill>
                <a:latin typeface="Zilla Slab Light"/>
                <a:ea typeface="Zilla Slab Light"/>
                <a:cs typeface="Zilla Slab Light"/>
                <a:sym typeface="Zilla Slab Light"/>
              </a:defRPr>
            </a:lvl2pPr>
            <a:lvl3pPr lvl="2" algn="r">
              <a:buNone/>
              <a:defRPr sz="1300">
                <a:solidFill>
                  <a:srgbClr val="1913A6"/>
                </a:solidFill>
                <a:latin typeface="Zilla Slab Light"/>
                <a:ea typeface="Zilla Slab Light"/>
                <a:cs typeface="Zilla Slab Light"/>
                <a:sym typeface="Zilla Slab Light"/>
              </a:defRPr>
            </a:lvl3pPr>
            <a:lvl4pPr lvl="3" algn="r">
              <a:buNone/>
              <a:defRPr sz="1300">
                <a:solidFill>
                  <a:srgbClr val="1913A6"/>
                </a:solidFill>
                <a:latin typeface="Zilla Slab Light"/>
                <a:ea typeface="Zilla Slab Light"/>
                <a:cs typeface="Zilla Slab Light"/>
                <a:sym typeface="Zilla Slab Light"/>
              </a:defRPr>
            </a:lvl4pPr>
            <a:lvl5pPr lvl="4" algn="r">
              <a:buNone/>
              <a:defRPr sz="1300">
                <a:solidFill>
                  <a:srgbClr val="1913A6"/>
                </a:solidFill>
                <a:latin typeface="Zilla Slab Light"/>
                <a:ea typeface="Zilla Slab Light"/>
                <a:cs typeface="Zilla Slab Light"/>
                <a:sym typeface="Zilla Slab Light"/>
              </a:defRPr>
            </a:lvl5pPr>
            <a:lvl6pPr lvl="5" algn="r">
              <a:buNone/>
              <a:defRPr sz="1300">
                <a:solidFill>
                  <a:srgbClr val="1913A6"/>
                </a:solidFill>
                <a:latin typeface="Zilla Slab Light"/>
                <a:ea typeface="Zilla Slab Light"/>
                <a:cs typeface="Zilla Slab Light"/>
                <a:sym typeface="Zilla Slab Light"/>
              </a:defRPr>
            </a:lvl6pPr>
            <a:lvl7pPr lvl="6" algn="r">
              <a:buNone/>
              <a:defRPr sz="1300">
                <a:solidFill>
                  <a:srgbClr val="1913A6"/>
                </a:solidFill>
                <a:latin typeface="Zilla Slab Light"/>
                <a:ea typeface="Zilla Slab Light"/>
                <a:cs typeface="Zilla Slab Light"/>
                <a:sym typeface="Zilla Slab Light"/>
              </a:defRPr>
            </a:lvl7pPr>
            <a:lvl8pPr lvl="7" algn="r">
              <a:buNone/>
              <a:defRPr sz="1300">
                <a:solidFill>
                  <a:srgbClr val="1913A6"/>
                </a:solidFill>
                <a:latin typeface="Zilla Slab Light"/>
                <a:ea typeface="Zilla Slab Light"/>
                <a:cs typeface="Zilla Slab Light"/>
                <a:sym typeface="Zilla Slab Light"/>
              </a:defRPr>
            </a:lvl8pPr>
            <a:lvl9pPr lvl="8" algn="r">
              <a:buNone/>
              <a:defRPr sz="1300">
                <a:solidFill>
                  <a:srgbClr val="1913A6"/>
                </a:solidFill>
                <a:latin typeface="Zilla Slab Light"/>
                <a:ea typeface="Zilla Slab Light"/>
                <a:cs typeface="Zilla Slab Light"/>
                <a:sym typeface="Zilla Slab Light"/>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 Id="rId3" Type="http://schemas.openxmlformats.org/officeDocument/2006/relationships/hyperlink" Target="https://luandaja94.gitbook.io/patterns-box/patterns/builder" TargetMode="Externa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09" name="Shape 109"/>
        <p:cNvGrpSpPr/>
        <p:nvPr/>
      </p:nvGrpSpPr>
      <p:grpSpPr>
        <a:xfrm>
          <a:off x="0" y="0"/>
          <a:ext cx="0" cy="0"/>
          <a:chOff x="0" y="0"/>
          <a:chExt cx="0" cy="0"/>
        </a:xfrm>
      </p:grpSpPr>
      <p:sp>
        <p:nvSpPr>
          <p:cNvPr id="110" name="Google Shape;110;p15"/>
          <p:cNvSpPr txBox="1"/>
          <p:nvPr>
            <p:ph type="ctrTitle"/>
          </p:nvPr>
        </p:nvSpPr>
        <p:spPr>
          <a:xfrm>
            <a:off x="1432400" y="143175"/>
            <a:ext cx="3711000" cy="242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BUILDER</a:t>
            </a:r>
            <a:br>
              <a:rPr lang="es"/>
            </a:br>
            <a:r>
              <a:rPr lang="es"/>
              <a:t>PATTERN</a:t>
            </a:r>
            <a:endParaRPr>
              <a:solidFill>
                <a:srgbClr val="6F40A8"/>
              </a:solidFill>
            </a:endParaRPr>
          </a:p>
        </p:txBody>
      </p:sp>
      <p:sp>
        <p:nvSpPr>
          <p:cNvPr id="111" name="Google Shape;111;p15"/>
          <p:cNvSpPr txBox="1"/>
          <p:nvPr>
            <p:ph idx="1" type="subTitle"/>
          </p:nvPr>
        </p:nvSpPr>
        <p:spPr>
          <a:xfrm>
            <a:off x="1432400" y="2515875"/>
            <a:ext cx="4374000" cy="25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 patterns-box talk</a:t>
            </a:r>
            <a:endParaRPr/>
          </a:p>
          <a:p>
            <a:pPr indent="0" lvl="0" marL="0" rtl="0" algn="l">
              <a:spcBef>
                <a:spcPts val="0"/>
              </a:spcBef>
              <a:spcAft>
                <a:spcPts val="0"/>
              </a:spcAft>
              <a:buNone/>
            </a:pPr>
            <a:r>
              <a:rPr lang="es"/>
              <a:t>by</a:t>
            </a:r>
            <a:endParaRPr/>
          </a:p>
          <a:p>
            <a:pPr indent="0" lvl="0" marL="0" rtl="0" algn="l">
              <a:spcBef>
                <a:spcPts val="0"/>
              </a:spcBef>
              <a:spcAft>
                <a:spcPts val="0"/>
              </a:spcAft>
              <a:buNone/>
            </a:pPr>
            <a:r>
              <a:rPr lang="es"/>
              <a:t>Jose Palacios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86" name="Shape 186"/>
        <p:cNvGrpSpPr/>
        <p:nvPr/>
      </p:nvGrpSpPr>
      <p:grpSpPr>
        <a:xfrm>
          <a:off x="0" y="0"/>
          <a:ext cx="0" cy="0"/>
          <a:chOff x="0" y="0"/>
          <a:chExt cx="0" cy="0"/>
        </a:xfrm>
      </p:grpSpPr>
      <p:sp>
        <p:nvSpPr>
          <p:cNvPr id="187" name="Google Shape;187;p24"/>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
        <p:nvSpPr>
          <p:cNvPr id="188" name="Google Shape;188;p24"/>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When to use it?</a:t>
            </a:r>
            <a:endParaRPr b="1" sz="3600">
              <a:solidFill>
                <a:srgbClr val="666666"/>
              </a:solidFill>
              <a:highlight>
                <a:srgbClr val="FFFFFF"/>
              </a:highlight>
              <a:latin typeface="Josefin Sans"/>
              <a:ea typeface="Josefin Sans"/>
              <a:cs typeface="Josefin Sans"/>
              <a:sym typeface="Josefin Sans"/>
            </a:endParaRPr>
          </a:p>
        </p:txBody>
      </p:sp>
      <p:sp>
        <p:nvSpPr>
          <p:cNvPr id="189" name="Google Shape;189;p24"/>
          <p:cNvSpPr/>
          <p:nvPr/>
        </p:nvSpPr>
        <p:spPr>
          <a:xfrm>
            <a:off x="571650" y="1269600"/>
            <a:ext cx="8031300" cy="2647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4"/>
          <p:cNvSpPr txBox="1"/>
          <p:nvPr/>
        </p:nvSpPr>
        <p:spPr>
          <a:xfrm>
            <a:off x="704050" y="1638150"/>
            <a:ext cx="5954400" cy="18672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rgbClr val="595959"/>
              </a:buClr>
              <a:buSzPts val="1600"/>
              <a:buFont typeface="Lato"/>
              <a:buChar char="●"/>
            </a:pPr>
            <a:r>
              <a:rPr lang="es" sz="1600">
                <a:solidFill>
                  <a:schemeClr val="dk1"/>
                </a:solidFill>
                <a:highlight>
                  <a:srgbClr val="FFFFFF"/>
                </a:highlight>
                <a:latin typeface="Lato"/>
                <a:ea typeface="Lato"/>
                <a:cs typeface="Lato"/>
                <a:sym typeface="Lato"/>
              </a:rPr>
              <a:t>Telescoping constructors</a:t>
            </a:r>
            <a:endParaRPr sz="1600">
              <a:solidFill>
                <a:srgbClr val="595959"/>
              </a:solidFill>
              <a:latin typeface="Lato"/>
              <a:ea typeface="Lato"/>
              <a:cs typeface="Lato"/>
              <a:sym typeface="Lato"/>
            </a:endParaRPr>
          </a:p>
          <a:p>
            <a:pPr indent="-330200" lvl="0" marL="457200" marR="0" rtl="0" algn="l">
              <a:lnSpc>
                <a:spcPct val="15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When you need different representations of the same object</a:t>
            </a:r>
            <a:endParaRPr sz="1600">
              <a:solidFill>
                <a:srgbClr val="595959"/>
              </a:solidFill>
              <a:latin typeface="Lato"/>
              <a:ea typeface="Lato"/>
              <a:cs typeface="Lato"/>
              <a:sym typeface="Lato"/>
            </a:endParaRPr>
          </a:p>
          <a:p>
            <a:pPr indent="0" lvl="0" marL="457200" rtl="0" algn="l">
              <a:lnSpc>
                <a:spcPct val="200000"/>
              </a:lnSpc>
              <a:spcBef>
                <a:spcPts val="1600"/>
              </a:spcBef>
              <a:spcAft>
                <a:spcPts val="0"/>
              </a:spcAft>
              <a:buNone/>
            </a:pPr>
            <a:r>
              <a:t/>
            </a:r>
            <a:endParaRPr sz="1600">
              <a:solidFill>
                <a:srgbClr val="595959"/>
              </a:solidFill>
              <a:latin typeface="Lato"/>
              <a:ea typeface="Lato"/>
              <a:cs typeface="Lato"/>
              <a:sym typeface="Lato"/>
            </a:endParaRPr>
          </a:p>
          <a:p>
            <a:pPr indent="0" lvl="0" marL="457200" rtl="0" algn="l">
              <a:lnSpc>
                <a:spcPct val="200000"/>
              </a:lnSpc>
              <a:spcBef>
                <a:spcPts val="1600"/>
              </a:spcBef>
              <a:spcAft>
                <a:spcPts val="1600"/>
              </a:spcAft>
              <a:buNone/>
            </a:pPr>
            <a:r>
              <a:t/>
            </a:r>
            <a:endParaRPr sz="1600">
              <a:solidFill>
                <a:srgbClr val="595959"/>
              </a:solidFill>
              <a:latin typeface="Lato"/>
              <a:ea typeface="Lato"/>
              <a:cs typeface="Lato"/>
              <a:sym typeface="Lato"/>
            </a:endParaRPr>
          </a:p>
        </p:txBody>
      </p:sp>
      <p:pic>
        <p:nvPicPr>
          <p:cNvPr id="191" name="Google Shape;191;p24"/>
          <p:cNvPicPr preferRelativeResize="0"/>
          <p:nvPr/>
        </p:nvPicPr>
        <p:blipFill>
          <a:blip r:embed="rId3">
            <a:alphaModFix/>
          </a:blip>
          <a:stretch>
            <a:fillRect/>
          </a:stretch>
        </p:blipFill>
        <p:spPr>
          <a:xfrm rot="1118555">
            <a:off x="6621571" y="2051846"/>
            <a:ext cx="1803308" cy="1803308"/>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2">
                                  <p:stCondLst>
                                    <p:cond delay="0"/>
                                  </p:stCondLst>
                                  <p:childTnLst>
                                    <p:set>
                                      <p:cBhvr>
                                        <p:cTn dur="1" fill="hold">
                                          <p:stCondLst>
                                            <p:cond delay="0"/>
                                          </p:stCondLst>
                                        </p:cTn>
                                        <p:tgtEl>
                                          <p:spTgt spid="190">
                                            <p:txEl>
                                              <p:pRg end="0" st="0"/>
                                            </p:txEl>
                                          </p:spTgt>
                                        </p:tgtEl>
                                        <p:attrNameLst>
                                          <p:attrName>style.visibility</p:attrName>
                                        </p:attrNameLst>
                                      </p:cBhvr>
                                      <p:to>
                                        <p:strVal val="visible"/>
                                      </p:to>
                                    </p:set>
                                    <p:anim calcmode="lin" valueType="num">
                                      <p:cBhvr additive="base">
                                        <p:cTn dur="1000"/>
                                        <p:tgtEl>
                                          <p:spTgt spid="190">
                                            <p:txEl>
                                              <p:pRg end="0" st="0"/>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190">
                                            <p:txEl>
                                              <p:pRg end="1" st="1"/>
                                            </p:txEl>
                                          </p:spTgt>
                                        </p:tgtEl>
                                        <p:attrNameLst>
                                          <p:attrName>style.visibility</p:attrName>
                                        </p:attrNameLst>
                                      </p:cBhvr>
                                      <p:to>
                                        <p:strVal val="visible"/>
                                      </p:to>
                                    </p:set>
                                    <p:anim calcmode="lin" valueType="num">
                                      <p:cBhvr additive="base">
                                        <p:cTn dur="1000"/>
                                        <p:tgtEl>
                                          <p:spTgt spid="190">
                                            <p:txEl>
                                              <p:pRg end="1" st="1"/>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ntr" presetID="2" presetSubtype="2">
                                  <p:stCondLst>
                                    <p:cond delay="0"/>
                                  </p:stCondLst>
                                  <p:childTnLst>
                                    <p:set>
                                      <p:cBhvr>
                                        <p:cTn dur="1" fill="hold">
                                          <p:stCondLst>
                                            <p:cond delay="0"/>
                                          </p:stCondLst>
                                        </p:cTn>
                                        <p:tgtEl>
                                          <p:spTgt spid="190">
                                            <p:txEl>
                                              <p:pRg end="2" st="2"/>
                                            </p:txEl>
                                          </p:spTgt>
                                        </p:tgtEl>
                                        <p:attrNameLst>
                                          <p:attrName>style.visibility</p:attrName>
                                        </p:attrNameLst>
                                      </p:cBhvr>
                                      <p:to>
                                        <p:strVal val="visible"/>
                                      </p:to>
                                    </p:set>
                                    <p:anim calcmode="lin" valueType="num">
                                      <p:cBhvr additive="base">
                                        <p:cTn dur="1000"/>
                                        <p:tgtEl>
                                          <p:spTgt spid="190">
                                            <p:txEl>
                                              <p:pRg end="2" st="2"/>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3000"/>
                            </p:stCondLst>
                            <p:childTnLst>
                              <p:par>
                                <p:cTn fill="hold" nodeType="afterEffect" presetClass="entr" presetID="2" presetSubtype="2">
                                  <p:stCondLst>
                                    <p:cond delay="0"/>
                                  </p:stCondLst>
                                  <p:childTnLst>
                                    <p:set>
                                      <p:cBhvr>
                                        <p:cTn dur="1" fill="hold">
                                          <p:stCondLst>
                                            <p:cond delay="0"/>
                                          </p:stCondLst>
                                        </p:cTn>
                                        <p:tgtEl>
                                          <p:spTgt spid="190">
                                            <p:txEl>
                                              <p:pRg end="3" st="3"/>
                                            </p:txEl>
                                          </p:spTgt>
                                        </p:tgtEl>
                                        <p:attrNameLst>
                                          <p:attrName>style.visibility</p:attrName>
                                        </p:attrNameLst>
                                      </p:cBhvr>
                                      <p:to>
                                        <p:strVal val="visible"/>
                                      </p:to>
                                    </p:set>
                                    <p:anim calcmode="lin" valueType="num">
                                      <p:cBhvr additive="base">
                                        <p:cTn dur="1000"/>
                                        <p:tgtEl>
                                          <p:spTgt spid="190">
                                            <p:txEl>
                                              <p:pRg end="3" st="3"/>
                                            </p:txEl>
                                          </p:spTgt>
                                        </p:tgtEl>
                                        <p:attrNameLst>
                                          <p:attrName>ppt_x</p:attrName>
                                        </p:attrNameLst>
                                      </p:cBhvr>
                                      <p:tavLst>
                                        <p:tav fmla="" tm="0">
                                          <p:val>
                                            <p:strVal val="#ppt_x+1"/>
                                          </p:val>
                                        </p:tav>
                                        <p:tav fmla="" tm="100000">
                                          <p:val>
                                            <p:strVal val="#ppt_x"/>
                                          </p:val>
                                        </p:tav>
                                      </p:tavLst>
                                    </p:anim>
                                  </p:childTnLst>
                                </p:cTn>
                              </p:par>
                            </p:childTnLst>
                          </p:cTn>
                        </p:par>
                        <p:par>
                          <p:cTn fill="hold">
                            <p:stCondLst>
                              <p:cond delay="4000"/>
                            </p:stCondLst>
                            <p:childTnLst>
                              <p:par>
                                <p:cTn fill="hold" nodeType="afterEffect" presetClass="entr" presetID="2" presetSubtype="4">
                                  <p:stCondLst>
                                    <p:cond delay="0"/>
                                  </p:stCondLst>
                                  <p:childTnLst>
                                    <p:set>
                                      <p:cBhvr>
                                        <p:cTn dur="1" fill="hold">
                                          <p:stCondLst>
                                            <p:cond delay="0"/>
                                          </p:stCondLst>
                                        </p:cTn>
                                        <p:tgtEl>
                                          <p:spTgt spid="191"/>
                                        </p:tgtEl>
                                        <p:attrNameLst>
                                          <p:attrName>style.visibility</p:attrName>
                                        </p:attrNameLst>
                                      </p:cBhvr>
                                      <p:to>
                                        <p:strVal val="visible"/>
                                      </p:to>
                                    </p:set>
                                    <p:anim calcmode="lin" valueType="num">
                                      <p:cBhvr additive="base">
                                        <p:cTn dur="1000"/>
                                        <p:tgtEl>
                                          <p:spTgt spid="191"/>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95" name="Shape 195"/>
        <p:cNvGrpSpPr/>
        <p:nvPr/>
      </p:nvGrpSpPr>
      <p:grpSpPr>
        <a:xfrm>
          <a:off x="0" y="0"/>
          <a:ext cx="0" cy="0"/>
          <a:chOff x="0" y="0"/>
          <a:chExt cx="0" cy="0"/>
        </a:xfrm>
      </p:grpSpPr>
      <p:sp>
        <p:nvSpPr>
          <p:cNvPr id="196" name="Google Shape;196;p25"/>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
        <p:nvSpPr>
          <p:cNvPr id="197" name="Google Shape;197;p25"/>
          <p:cNvSpPr txBox="1"/>
          <p:nvPr/>
        </p:nvSpPr>
        <p:spPr>
          <a:xfrm>
            <a:off x="2242450" y="537300"/>
            <a:ext cx="46569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When not to use it?</a:t>
            </a:r>
            <a:endParaRPr b="1" sz="3600">
              <a:solidFill>
                <a:srgbClr val="666666"/>
              </a:solidFill>
              <a:highlight>
                <a:srgbClr val="FFFFFF"/>
              </a:highlight>
              <a:latin typeface="Josefin Sans"/>
              <a:ea typeface="Josefin Sans"/>
              <a:cs typeface="Josefin Sans"/>
              <a:sym typeface="Josefin Sans"/>
            </a:endParaRPr>
          </a:p>
        </p:txBody>
      </p:sp>
      <p:sp>
        <p:nvSpPr>
          <p:cNvPr id="198" name="Google Shape;198;p25"/>
          <p:cNvSpPr/>
          <p:nvPr/>
        </p:nvSpPr>
        <p:spPr>
          <a:xfrm>
            <a:off x="571650" y="1269600"/>
            <a:ext cx="8031300" cy="2647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5"/>
          <p:cNvSpPr txBox="1"/>
          <p:nvPr/>
        </p:nvSpPr>
        <p:spPr>
          <a:xfrm>
            <a:off x="729450" y="1745275"/>
            <a:ext cx="6169800" cy="18672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5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When you don’t need different configurations of the same object</a:t>
            </a:r>
            <a:endParaRPr sz="1600">
              <a:solidFill>
                <a:srgbClr val="595959"/>
              </a:solidFill>
              <a:latin typeface="Lato"/>
              <a:ea typeface="Lato"/>
              <a:cs typeface="Lato"/>
              <a:sym typeface="Lato"/>
            </a:endParaRPr>
          </a:p>
          <a:p>
            <a:pPr indent="0" lvl="0" marL="0" marR="0" rtl="0" algn="l">
              <a:lnSpc>
                <a:spcPct val="150000"/>
              </a:lnSpc>
              <a:spcBef>
                <a:spcPts val="1600"/>
              </a:spcBef>
              <a:spcAft>
                <a:spcPts val="0"/>
              </a:spcAft>
              <a:buNone/>
            </a:pPr>
            <a:r>
              <a:t/>
            </a:r>
            <a:endParaRPr sz="1600">
              <a:solidFill>
                <a:srgbClr val="595959"/>
              </a:solidFill>
              <a:latin typeface="Lato"/>
              <a:ea typeface="Lato"/>
              <a:cs typeface="Lato"/>
              <a:sym typeface="Lato"/>
            </a:endParaRPr>
          </a:p>
          <a:p>
            <a:pPr indent="0" lvl="0" marL="457200" rtl="0" algn="l">
              <a:lnSpc>
                <a:spcPct val="200000"/>
              </a:lnSpc>
              <a:spcBef>
                <a:spcPts val="1600"/>
              </a:spcBef>
              <a:spcAft>
                <a:spcPts val="0"/>
              </a:spcAft>
              <a:buNone/>
            </a:pPr>
            <a:r>
              <a:t/>
            </a:r>
            <a:endParaRPr sz="1600">
              <a:solidFill>
                <a:srgbClr val="595959"/>
              </a:solidFill>
              <a:latin typeface="Lato"/>
              <a:ea typeface="Lato"/>
              <a:cs typeface="Lato"/>
              <a:sym typeface="Lato"/>
            </a:endParaRPr>
          </a:p>
          <a:p>
            <a:pPr indent="0" lvl="0" marL="457200" rtl="0" algn="l">
              <a:lnSpc>
                <a:spcPct val="200000"/>
              </a:lnSpc>
              <a:spcBef>
                <a:spcPts val="1600"/>
              </a:spcBef>
              <a:spcAft>
                <a:spcPts val="1600"/>
              </a:spcAft>
              <a:buNone/>
            </a:pPr>
            <a:r>
              <a:t/>
            </a:r>
            <a:endParaRPr sz="1600">
              <a:solidFill>
                <a:srgbClr val="595959"/>
              </a:solidFill>
              <a:latin typeface="Lato"/>
              <a:ea typeface="Lato"/>
              <a:cs typeface="Lato"/>
              <a:sym typeface="Lato"/>
            </a:endParaRPr>
          </a:p>
        </p:txBody>
      </p:sp>
      <p:pic>
        <p:nvPicPr>
          <p:cNvPr id="200" name="Google Shape;200;p25"/>
          <p:cNvPicPr preferRelativeResize="0"/>
          <p:nvPr/>
        </p:nvPicPr>
        <p:blipFill>
          <a:blip r:embed="rId3">
            <a:alphaModFix/>
          </a:blip>
          <a:stretch>
            <a:fillRect/>
          </a:stretch>
        </p:blipFill>
        <p:spPr>
          <a:xfrm>
            <a:off x="6735750" y="2012050"/>
            <a:ext cx="1867200" cy="1867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99">
                                            <p:txEl>
                                              <p:pRg end="0" st="0"/>
                                            </p:txEl>
                                          </p:spTgt>
                                        </p:tgtEl>
                                        <p:attrNameLst>
                                          <p:attrName>style.visibility</p:attrName>
                                        </p:attrNameLst>
                                      </p:cBhvr>
                                      <p:to>
                                        <p:strVal val="visible"/>
                                      </p:to>
                                    </p:set>
                                    <p:animEffect filter="fade" transition="in">
                                      <p:cBhvr>
                                        <p:cTn dur="1000"/>
                                        <p:tgtEl>
                                          <p:spTgt spid="199">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99">
                                            <p:txEl>
                                              <p:pRg end="1" st="1"/>
                                            </p:txEl>
                                          </p:spTgt>
                                        </p:tgtEl>
                                        <p:attrNameLst>
                                          <p:attrName>style.visibility</p:attrName>
                                        </p:attrNameLst>
                                      </p:cBhvr>
                                      <p:to>
                                        <p:strVal val="visible"/>
                                      </p:to>
                                    </p:set>
                                    <p:animEffect filter="fade" transition="in">
                                      <p:cBhvr>
                                        <p:cTn dur="1000"/>
                                        <p:tgtEl>
                                          <p:spTgt spid="199">
                                            <p:txEl>
                                              <p:pRg end="1" st="1"/>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199">
                                            <p:txEl>
                                              <p:pRg end="2" st="2"/>
                                            </p:txEl>
                                          </p:spTgt>
                                        </p:tgtEl>
                                        <p:attrNameLst>
                                          <p:attrName>style.visibility</p:attrName>
                                        </p:attrNameLst>
                                      </p:cBhvr>
                                      <p:to>
                                        <p:strVal val="visible"/>
                                      </p:to>
                                    </p:set>
                                    <p:animEffect filter="fade" transition="in">
                                      <p:cBhvr>
                                        <p:cTn dur="1000"/>
                                        <p:tgtEl>
                                          <p:spTgt spid="199">
                                            <p:txEl>
                                              <p:pRg end="2" st="2"/>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199">
                                            <p:txEl>
                                              <p:pRg end="3" st="3"/>
                                            </p:txEl>
                                          </p:spTgt>
                                        </p:tgtEl>
                                        <p:attrNameLst>
                                          <p:attrName>style.visibility</p:attrName>
                                        </p:attrNameLst>
                                      </p:cBhvr>
                                      <p:to>
                                        <p:strVal val="visible"/>
                                      </p:to>
                                    </p:set>
                                    <p:animEffect filter="fade" transition="in">
                                      <p:cBhvr>
                                        <p:cTn dur="1000"/>
                                        <p:tgtEl>
                                          <p:spTgt spid="199">
                                            <p:txEl>
                                              <p:pRg end="3" st="3"/>
                                            </p:txEl>
                                          </p:spTgt>
                                        </p:tgtEl>
                                      </p:cBhvr>
                                    </p:animEffect>
                                  </p:childTnLst>
                                </p:cTn>
                              </p:par>
                            </p:childTnLst>
                          </p:cTn>
                        </p:par>
                        <p:par>
                          <p:cTn fill="hold">
                            <p:stCondLst>
                              <p:cond delay="4000"/>
                            </p:stCondLst>
                            <p:childTnLst>
                              <p:par>
                                <p:cTn fill="hold" nodeType="afterEffect" presetClass="entr" presetID="23" presetSubtype="16">
                                  <p:stCondLst>
                                    <p:cond delay="0"/>
                                  </p:stCondLst>
                                  <p:childTnLst>
                                    <p:set>
                                      <p:cBhvr>
                                        <p:cTn dur="1" fill="hold">
                                          <p:stCondLst>
                                            <p:cond delay="0"/>
                                          </p:stCondLst>
                                        </p:cTn>
                                        <p:tgtEl>
                                          <p:spTgt spid="200"/>
                                        </p:tgtEl>
                                        <p:attrNameLst>
                                          <p:attrName>style.visibility</p:attrName>
                                        </p:attrNameLst>
                                      </p:cBhvr>
                                      <p:to>
                                        <p:strVal val="visible"/>
                                      </p:to>
                                    </p:set>
                                    <p:anim calcmode="lin" valueType="num">
                                      <p:cBhvr additive="base">
                                        <p:cTn dur="1000"/>
                                        <p:tgtEl>
                                          <p:spTgt spid="200"/>
                                        </p:tgtEl>
                                        <p:attrNameLst>
                                          <p:attrName>ppt_w</p:attrName>
                                        </p:attrNameLst>
                                      </p:cBhvr>
                                      <p:tavLst>
                                        <p:tav fmla="" tm="0">
                                          <p:val>
                                            <p:strVal val="0"/>
                                          </p:val>
                                        </p:tav>
                                        <p:tav fmla="" tm="100000">
                                          <p:val>
                                            <p:strVal val="#ppt_w"/>
                                          </p:val>
                                        </p:tav>
                                      </p:tavLst>
                                    </p:anim>
                                    <p:anim calcmode="lin" valueType="num">
                                      <p:cBhvr additive="base">
                                        <p:cTn dur="1000"/>
                                        <p:tgtEl>
                                          <p:spTgt spid="200"/>
                                        </p:tgtEl>
                                        <p:attrNameLst>
                                          <p:attrName>ppt_h</p:attrName>
                                        </p:attrNameLst>
                                      </p:cBhvr>
                                      <p:tavLst>
                                        <p:tav fmla="" tm="0">
                                          <p:val>
                                            <p:strVal val="0"/>
                                          </p:val>
                                        </p:tav>
                                        <p:tav fmla="" tm="100000">
                                          <p:val>
                                            <p:strVal val="#ppt_h"/>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204" name="Shape 204"/>
        <p:cNvGrpSpPr/>
        <p:nvPr/>
      </p:nvGrpSpPr>
      <p:grpSpPr>
        <a:xfrm>
          <a:off x="0" y="0"/>
          <a:ext cx="0" cy="0"/>
          <a:chOff x="0" y="0"/>
          <a:chExt cx="0" cy="0"/>
        </a:xfrm>
      </p:grpSpPr>
      <p:sp>
        <p:nvSpPr>
          <p:cNvPr id="205" name="Google Shape;205;p26"/>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
        <p:nvSpPr>
          <p:cNvPr id="206" name="Google Shape;206;p26"/>
          <p:cNvSpPr txBox="1"/>
          <p:nvPr/>
        </p:nvSpPr>
        <p:spPr>
          <a:xfrm>
            <a:off x="2242450" y="537300"/>
            <a:ext cx="46569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Common mistakes</a:t>
            </a:r>
            <a:endParaRPr b="1" sz="3600">
              <a:solidFill>
                <a:srgbClr val="666666"/>
              </a:solidFill>
              <a:highlight>
                <a:srgbClr val="FFFFFF"/>
              </a:highlight>
              <a:latin typeface="Josefin Sans"/>
              <a:ea typeface="Josefin Sans"/>
              <a:cs typeface="Josefin Sans"/>
              <a:sym typeface="Josefin Sans"/>
            </a:endParaRPr>
          </a:p>
        </p:txBody>
      </p:sp>
      <p:sp>
        <p:nvSpPr>
          <p:cNvPr id="207" name="Google Shape;207;p26"/>
          <p:cNvSpPr/>
          <p:nvPr/>
        </p:nvSpPr>
        <p:spPr>
          <a:xfrm>
            <a:off x="571650" y="1269600"/>
            <a:ext cx="8031300" cy="2647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6"/>
          <p:cNvSpPr txBox="1"/>
          <p:nvPr/>
        </p:nvSpPr>
        <p:spPr>
          <a:xfrm>
            <a:off x="729450" y="1745275"/>
            <a:ext cx="7339500" cy="18672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5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Forcing the pattern</a:t>
            </a:r>
            <a:endParaRPr sz="1600">
              <a:solidFill>
                <a:srgbClr val="595959"/>
              </a:solidFill>
              <a:latin typeface="Lato"/>
              <a:ea typeface="Lato"/>
              <a:cs typeface="Lato"/>
              <a:sym typeface="Lato"/>
            </a:endParaRPr>
          </a:p>
          <a:p>
            <a:pPr indent="0" lvl="0" marL="457200" rtl="0" algn="l">
              <a:lnSpc>
                <a:spcPct val="200000"/>
              </a:lnSpc>
              <a:spcBef>
                <a:spcPts val="1600"/>
              </a:spcBef>
              <a:spcAft>
                <a:spcPts val="0"/>
              </a:spcAft>
              <a:buNone/>
            </a:pPr>
            <a:r>
              <a:t/>
            </a:r>
            <a:endParaRPr sz="1600">
              <a:solidFill>
                <a:srgbClr val="595959"/>
              </a:solidFill>
              <a:latin typeface="Lato"/>
              <a:ea typeface="Lato"/>
              <a:cs typeface="Lato"/>
              <a:sym typeface="Lato"/>
            </a:endParaRPr>
          </a:p>
          <a:p>
            <a:pPr indent="0" lvl="0" marL="457200" rtl="0" algn="l">
              <a:lnSpc>
                <a:spcPct val="200000"/>
              </a:lnSpc>
              <a:spcBef>
                <a:spcPts val="1600"/>
              </a:spcBef>
              <a:spcAft>
                <a:spcPts val="1600"/>
              </a:spcAft>
              <a:buNone/>
            </a:pPr>
            <a:r>
              <a:t/>
            </a:r>
            <a:endParaRPr sz="1600">
              <a:solidFill>
                <a:srgbClr val="595959"/>
              </a:solidFill>
              <a:latin typeface="Lato"/>
              <a:ea typeface="Lato"/>
              <a:cs typeface="Lato"/>
              <a:sym typeface="Lato"/>
            </a:endParaRPr>
          </a:p>
        </p:txBody>
      </p:sp>
      <p:pic>
        <p:nvPicPr>
          <p:cNvPr id="209" name="Google Shape;209;p26"/>
          <p:cNvPicPr preferRelativeResize="0"/>
          <p:nvPr/>
        </p:nvPicPr>
        <p:blipFill>
          <a:blip r:embed="rId3">
            <a:alphaModFix/>
          </a:blip>
          <a:stretch>
            <a:fillRect/>
          </a:stretch>
        </p:blipFill>
        <p:spPr>
          <a:xfrm>
            <a:off x="6537125" y="1537643"/>
            <a:ext cx="2000200" cy="206820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2" presetSubtype="4">
                                  <p:stCondLst>
                                    <p:cond delay="0"/>
                                  </p:stCondLst>
                                  <p:childTnLst>
                                    <p:set>
                                      <p:cBhvr>
                                        <p:cTn dur="1" fill="hold">
                                          <p:stCondLst>
                                            <p:cond delay="0"/>
                                          </p:stCondLst>
                                        </p:cTn>
                                        <p:tgtEl>
                                          <p:spTgt spid="208">
                                            <p:txEl>
                                              <p:pRg end="0" st="0"/>
                                            </p:txEl>
                                          </p:spTgt>
                                        </p:tgtEl>
                                        <p:attrNameLst>
                                          <p:attrName>style.visibility</p:attrName>
                                        </p:attrNameLst>
                                      </p:cBhvr>
                                      <p:to>
                                        <p:strVal val="visible"/>
                                      </p:to>
                                    </p:set>
                                    <p:anim calcmode="lin" valueType="num">
                                      <p:cBhvr additive="base">
                                        <p:cTn dur="1000"/>
                                        <p:tgtEl>
                                          <p:spTgt spid="208">
                                            <p:txEl>
                                              <p:pRg end="0" st="0"/>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1000"/>
                            </p:stCondLst>
                            <p:childTnLst>
                              <p:par>
                                <p:cTn fill="hold" nodeType="afterEffect" presetClass="entr" presetID="2" presetSubtype="4">
                                  <p:stCondLst>
                                    <p:cond delay="0"/>
                                  </p:stCondLst>
                                  <p:childTnLst>
                                    <p:set>
                                      <p:cBhvr>
                                        <p:cTn dur="1" fill="hold">
                                          <p:stCondLst>
                                            <p:cond delay="0"/>
                                          </p:stCondLst>
                                        </p:cTn>
                                        <p:tgtEl>
                                          <p:spTgt spid="208">
                                            <p:txEl>
                                              <p:pRg end="1" st="1"/>
                                            </p:txEl>
                                          </p:spTgt>
                                        </p:tgtEl>
                                        <p:attrNameLst>
                                          <p:attrName>style.visibility</p:attrName>
                                        </p:attrNameLst>
                                      </p:cBhvr>
                                      <p:to>
                                        <p:strVal val="visible"/>
                                      </p:to>
                                    </p:set>
                                    <p:anim calcmode="lin" valueType="num">
                                      <p:cBhvr additive="base">
                                        <p:cTn dur="1000"/>
                                        <p:tgtEl>
                                          <p:spTgt spid="208">
                                            <p:txEl>
                                              <p:pRg end="1" st="1"/>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2000"/>
                            </p:stCondLst>
                            <p:childTnLst>
                              <p:par>
                                <p:cTn fill="hold" nodeType="afterEffect" presetClass="entr" presetID="2" presetSubtype="4">
                                  <p:stCondLst>
                                    <p:cond delay="0"/>
                                  </p:stCondLst>
                                  <p:childTnLst>
                                    <p:set>
                                      <p:cBhvr>
                                        <p:cTn dur="1" fill="hold">
                                          <p:stCondLst>
                                            <p:cond delay="0"/>
                                          </p:stCondLst>
                                        </p:cTn>
                                        <p:tgtEl>
                                          <p:spTgt spid="208">
                                            <p:txEl>
                                              <p:pRg end="2" st="2"/>
                                            </p:txEl>
                                          </p:spTgt>
                                        </p:tgtEl>
                                        <p:attrNameLst>
                                          <p:attrName>style.visibility</p:attrName>
                                        </p:attrNameLst>
                                      </p:cBhvr>
                                      <p:to>
                                        <p:strVal val="visible"/>
                                      </p:to>
                                    </p:set>
                                    <p:anim calcmode="lin" valueType="num">
                                      <p:cBhvr additive="base">
                                        <p:cTn dur="1000"/>
                                        <p:tgtEl>
                                          <p:spTgt spid="208">
                                            <p:txEl>
                                              <p:pRg end="2" st="2"/>
                                            </p:txEl>
                                          </p:spTgt>
                                        </p:tgtEl>
                                        <p:attrNameLst>
                                          <p:attrName>ppt_y</p:attrName>
                                        </p:attrNameLst>
                                      </p:cBhvr>
                                      <p:tavLst>
                                        <p:tav fmla="" tm="0">
                                          <p:val>
                                            <p:strVal val="#ppt_y+1"/>
                                          </p:val>
                                        </p:tav>
                                        <p:tav fmla="" tm="100000">
                                          <p:val>
                                            <p:strVal val="#ppt_y"/>
                                          </p:val>
                                        </p:tav>
                                      </p:tavLst>
                                    </p:anim>
                                  </p:childTnLst>
                                </p:cTn>
                              </p:par>
                            </p:childTnLst>
                          </p:cTn>
                        </p:par>
                        <p:par>
                          <p:cTn fill="hold">
                            <p:stCondLst>
                              <p:cond delay="3000"/>
                            </p:stCondLst>
                            <p:childTnLst>
                              <p:par>
                                <p:cTn fill="hold" nodeType="afterEffect" presetClass="entr" presetID="2" presetSubtype="1">
                                  <p:stCondLst>
                                    <p:cond delay="0"/>
                                  </p:stCondLst>
                                  <p:childTnLst>
                                    <p:set>
                                      <p:cBhvr>
                                        <p:cTn dur="1" fill="hold">
                                          <p:stCondLst>
                                            <p:cond delay="0"/>
                                          </p:stCondLst>
                                        </p:cTn>
                                        <p:tgtEl>
                                          <p:spTgt spid="209"/>
                                        </p:tgtEl>
                                        <p:attrNameLst>
                                          <p:attrName>style.visibility</p:attrName>
                                        </p:attrNameLst>
                                      </p:cBhvr>
                                      <p:to>
                                        <p:strVal val="visible"/>
                                      </p:to>
                                    </p:set>
                                    <p:anim calcmode="lin" valueType="num">
                                      <p:cBhvr additive="base">
                                        <p:cTn dur="1000"/>
                                        <p:tgtEl>
                                          <p:spTgt spid="209"/>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213" name="Shape 213"/>
        <p:cNvGrpSpPr/>
        <p:nvPr/>
      </p:nvGrpSpPr>
      <p:grpSpPr>
        <a:xfrm>
          <a:off x="0" y="0"/>
          <a:ext cx="0" cy="0"/>
          <a:chOff x="0" y="0"/>
          <a:chExt cx="0" cy="0"/>
        </a:xfrm>
      </p:grpSpPr>
      <p:sp>
        <p:nvSpPr>
          <p:cNvPr id="214" name="Google Shape;214;p27"/>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
        <p:nvSpPr>
          <p:cNvPr id="215" name="Google Shape;215;p27"/>
          <p:cNvSpPr txBox="1"/>
          <p:nvPr/>
        </p:nvSpPr>
        <p:spPr>
          <a:xfrm>
            <a:off x="2242450" y="537300"/>
            <a:ext cx="46569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Advantages</a:t>
            </a:r>
            <a:endParaRPr b="1" sz="3600">
              <a:solidFill>
                <a:srgbClr val="666666"/>
              </a:solidFill>
              <a:highlight>
                <a:srgbClr val="FFFFFF"/>
              </a:highlight>
              <a:latin typeface="Josefin Sans"/>
              <a:ea typeface="Josefin Sans"/>
              <a:cs typeface="Josefin Sans"/>
              <a:sym typeface="Josefin Sans"/>
            </a:endParaRPr>
          </a:p>
        </p:txBody>
      </p:sp>
      <p:sp>
        <p:nvSpPr>
          <p:cNvPr id="216" name="Google Shape;216;p27"/>
          <p:cNvSpPr/>
          <p:nvPr/>
        </p:nvSpPr>
        <p:spPr>
          <a:xfrm>
            <a:off x="571650" y="1269600"/>
            <a:ext cx="8031300" cy="2647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7"/>
          <p:cNvSpPr txBox="1"/>
          <p:nvPr/>
        </p:nvSpPr>
        <p:spPr>
          <a:xfrm>
            <a:off x="729450" y="1745275"/>
            <a:ext cx="5482500" cy="18672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5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Single Responsibility Principle.</a:t>
            </a:r>
            <a:endParaRPr sz="1600">
              <a:solidFill>
                <a:srgbClr val="595959"/>
              </a:solidFill>
              <a:latin typeface="Lato"/>
              <a:ea typeface="Lato"/>
              <a:cs typeface="Lato"/>
              <a:sym typeface="Lato"/>
            </a:endParaRPr>
          </a:p>
          <a:p>
            <a:pPr indent="-330200" lvl="0" marL="457200" marR="0" rtl="0" algn="l">
              <a:lnSpc>
                <a:spcPct val="15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Open/Closed Principle. </a:t>
            </a:r>
            <a:endParaRPr sz="1600">
              <a:solidFill>
                <a:srgbClr val="595959"/>
              </a:solidFill>
              <a:latin typeface="Lato"/>
              <a:ea typeface="Lato"/>
              <a:cs typeface="Lato"/>
              <a:sym typeface="Lato"/>
            </a:endParaRPr>
          </a:p>
          <a:p>
            <a:pPr indent="-330200" lvl="0" marL="457200" marR="0" rtl="0" algn="l">
              <a:lnSpc>
                <a:spcPct val="15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Scalability</a:t>
            </a:r>
            <a:endParaRPr sz="1600">
              <a:solidFill>
                <a:srgbClr val="595959"/>
              </a:solidFill>
              <a:latin typeface="Lato"/>
              <a:ea typeface="Lato"/>
              <a:cs typeface="Lato"/>
              <a:sym typeface="Lato"/>
            </a:endParaRPr>
          </a:p>
          <a:p>
            <a:pPr indent="-330200" lvl="0" marL="457200" marR="0" rtl="0" algn="l">
              <a:lnSpc>
                <a:spcPct val="15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Testability</a:t>
            </a:r>
            <a:endParaRPr sz="1600">
              <a:solidFill>
                <a:srgbClr val="595959"/>
              </a:solidFill>
              <a:latin typeface="Lato"/>
              <a:ea typeface="Lato"/>
              <a:cs typeface="Lato"/>
              <a:sym typeface="Lato"/>
            </a:endParaRPr>
          </a:p>
          <a:p>
            <a:pPr indent="0" lvl="0" marL="457200" rtl="0" algn="l">
              <a:lnSpc>
                <a:spcPct val="200000"/>
              </a:lnSpc>
              <a:spcBef>
                <a:spcPts val="1600"/>
              </a:spcBef>
              <a:spcAft>
                <a:spcPts val="0"/>
              </a:spcAft>
              <a:buNone/>
            </a:pPr>
            <a:r>
              <a:t/>
            </a:r>
            <a:endParaRPr sz="1600">
              <a:solidFill>
                <a:srgbClr val="595959"/>
              </a:solidFill>
              <a:latin typeface="Lato"/>
              <a:ea typeface="Lato"/>
              <a:cs typeface="Lato"/>
              <a:sym typeface="Lato"/>
            </a:endParaRPr>
          </a:p>
          <a:p>
            <a:pPr indent="0" lvl="0" marL="457200" rtl="0" algn="l">
              <a:lnSpc>
                <a:spcPct val="200000"/>
              </a:lnSpc>
              <a:spcBef>
                <a:spcPts val="1600"/>
              </a:spcBef>
              <a:spcAft>
                <a:spcPts val="1600"/>
              </a:spcAft>
              <a:buNone/>
            </a:pPr>
            <a:r>
              <a:t/>
            </a:r>
            <a:endParaRPr sz="1600">
              <a:solidFill>
                <a:srgbClr val="595959"/>
              </a:solidFill>
              <a:latin typeface="Lato"/>
              <a:ea typeface="Lato"/>
              <a:cs typeface="Lato"/>
              <a:sym typeface="Lato"/>
            </a:endParaRPr>
          </a:p>
        </p:txBody>
      </p:sp>
      <p:pic>
        <p:nvPicPr>
          <p:cNvPr id="218" name="Google Shape;218;p27"/>
          <p:cNvPicPr preferRelativeResize="0"/>
          <p:nvPr/>
        </p:nvPicPr>
        <p:blipFill>
          <a:blip r:embed="rId3">
            <a:alphaModFix/>
          </a:blip>
          <a:stretch>
            <a:fillRect/>
          </a:stretch>
        </p:blipFill>
        <p:spPr>
          <a:xfrm>
            <a:off x="5658525" y="1240800"/>
            <a:ext cx="2857500" cy="27051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217">
                                            <p:txEl>
                                              <p:pRg end="0" st="0"/>
                                            </p:txEl>
                                          </p:spTgt>
                                        </p:tgtEl>
                                        <p:attrNameLst>
                                          <p:attrName>style.visibility</p:attrName>
                                        </p:attrNameLst>
                                      </p:cBhvr>
                                      <p:to>
                                        <p:strVal val="visible"/>
                                      </p:to>
                                    </p:set>
                                    <p:animEffect filter="fade" transition="in">
                                      <p:cBhvr>
                                        <p:cTn dur="1000"/>
                                        <p:tgtEl>
                                          <p:spTgt spid="217">
                                            <p:txEl>
                                              <p:pRg end="0" st="0"/>
                                            </p:txEl>
                                          </p:spTgt>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217">
                                            <p:txEl>
                                              <p:pRg end="1" st="1"/>
                                            </p:txEl>
                                          </p:spTgt>
                                        </p:tgtEl>
                                        <p:attrNameLst>
                                          <p:attrName>style.visibility</p:attrName>
                                        </p:attrNameLst>
                                      </p:cBhvr>
                                      <p:to>
                                        <p:strVal val="visible"/>
                                      </p:to>
                                    </p:set>
                                    <p:animEffect filter="fade" transition="in">
                                      <p:cBhvr>
                                        <p:cTn dur="1000"/>
                                        <p:tgtEl>
                                          <p:spTgt spid="217">
                                            <p:txEl>
                                              <p:pRg end="1" st="1"/>
                                            </p:txEl>
                                          </p:spTgt>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217">
                                            <p:txEl>
                                              <p:pRg end="2" st="2"/>
                                            </p:txEl>
                                          </p:spTgt>
                                        </p:tgtEl>
                                        <p:attrNameLst>
                                          <p:attrName>style.visibility</p:attrName>
                                        </p:attrNameLst>
                                      </p:cBhvr>
                                      <p:to>
                                        <p:strVal val="visible"/>
                                      </p:to>
                                    </p:set>
                                    <p:animEffect filter="fade" transition="in">
                                      <p:cBhvr>
                                        <p:cTn dur="1000"/>
                                        <p:tgtEl>
                                          <p:spTgt spid="217">
                                            <p:txEl>
                                              <p:pRg end="2" st="2"/>
                                            </p:txEl>
                                          </p:spTgt>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217">
                                            <p:txEl>
                                              <p:pRg end="3" st="3"/>
                                            </p:txEl>
                                          </p:spTgt>
                                        </p:tgtEl>
                                        <p:attrNameLst>
                                          <p:attrName>style.visibility</p:attrName>
                                        </p:attrNameLst>
                                      </p:cBhvr>
                                      <p:to>
                                        <p:strVal val="visible"/>
                                      </p:to>
                                    </p:set>
                                    <p:animEffect filter="fade" transition="in">
                                      <p:cBhvr>
                                        <p:cTn dur="1000"/>
                                        <p:tgtEl>
                                          <p:spTgt spid="217">
                                            <p:txEl>
                                              <p:pRg end="3" st="3"/>
                                            </p:txEl>
                                          </p:spTgt>
                                        </p:tgtEl>
                                      </p:cBhvr>
                                    </p:animEffect>
                                  </p:childTnLst>
                                </p:cTn>
                              </p:par>
                            </p:childTnLst>
                          </p:cTn>
                        </p:par>
                        <p:par>
                          <p:cTn fill="hold">
                            <p:stCondLst>
                              <p:cond delay="4000"/>
                            </p:stCondLst>
                            <p:childTnLst>
                              <p:par>
                                <p:cTn fill="hold" nodeType="afterEffect" presetClass="entr" presetID="10" presetSubtype="0">
                                  <p:stCondLst>
                                    <p:cond delay="0"/>
                                  </p:stCondLst>
                                  <p:childTnLst>
                                    <p:set>
                                      <p:cBhvr>
                                        <p:cTn dur="1" fill="hold">
                                          <p:stCondLst>
                                            <p:cond delay="0"/>
                                          </p:stCondLst>
                                        </p:cTn>
                                        <p:tgtEl>
                                          <p:spTgt spid="217">
                                            <p:txEl>
                                              <p:pRg end="4" st="4"/>
                                            </p:txEl>
                                          </p:spTgt>
                                        </p:tgtEl>
                                        <p:attrNameLst>
                                          <p:attrName>style.visibility</p:attrName>
                                        </p:attrNameLst>
                                      </p:cBhvr>
                                      <p:to>
                                        <p:strVal val="visible"/>
                                      </p:to>
                                    </p:set>
                                    <p:animEffect filter="fade" transition="in">
                                      <p:cBhvr>
                                        <p:cTn dur="1000"/>
                                        <p:tgtEl>
                                          <p:spTgt spid="217">
                                            <p:txEl>
                                              <p:pRg end="4" st="4"/>
                                            </p:txEl>
                                          </p:spTgt>
                                        </p:tgtEl>
                                      </p:cBhvr>
                                    </p:animEffect>
                                  </p:childTnLst>
                                </p:cTn>
                              </p:par>
                            </p:childTnLst>
                          </p:cTn>
                        </p:par>
                        <p:par>
                          <p:cTn fill="hold">
                            <p:stCondLst>
                              <p:cond delay="5000"/>
                            </p:stCondLst>
                            <p:childTnLst>
                              <p:par>
                                <p:cTn fill="hold" nodeType="afterEffect" presetClass="entr" presetID="10" presetSubtype="0">
                                  <p:stCondLst>
                                    <p:cond delay="0"/>
                                  </p:stCondLst>
                                  <p:childTnLst>
                                    <p:set>
                                      <p:cBhvr>
                                        <p:cTn dur="1" fill="hold">
                                          <p:stCondLst>
                                            <p:cond delay="0"/>
                                          </p:stCondLst>
                                        </p:cTn>
                                        <p:tgtEl>
                                          <p:spTgt spid="217">
                                            <p:txEl>
                                              <p:pRg end="5" st="5"/>
                                            </p:txEl>
                                          </p:spTgt>
                                        </p:tgtEl>
                                        <p:attrNameLst>
                                          <p:attrName>style.visibility</p:attrName>
                                        </p:attrNameLst>
                                      </p:cBhvr>
                                      <p:to>
                                        <p:strVal val="visible"/>
                                      </p:to>
                                    </p:set>
                                    <p:animEffect filter="fade" transition="in">
                                      <p:cBhvr>
                                        <p:cTn dur="1000"/>
                                        <p:tgtEl>
                                          <p:spTgt spid="217">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222" name="Shape 222"/>
        <p:cNvGrpSpPr/>
        <p:nvPr/>
      </p:nvGrpSpPr>
      <p:grpSpPr>
        <a:xfrm>
          <a:off x="0" y="0"/>
          <a:ext cx="0" cy="0"/>
          <a:chOff x="0" y="0"/>
          <a:chExt cx="0" cy="0"/>
        </a:xfrm>
      </p:grpSpPr>
      <p:sp>
        <p:nvSpPr>
          <p:cNvPr id="223" name="Google Shape;223;p28"/>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
        <p:nvSpPr>
          <p:cNvPr id="224" name="Google Shape;224;p28"/>
          <p:cNvSpPr txBox="1"/>
          <p:nvPr/>
        </p:nvSpPr>
        <p:spPr>
          <a:xfrm>
            <a:off x="2242450" y="537300"/>
            <a:ext cx="46569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Demo</a:t>
            </a:r>
            <a:endParaRPr b="1" sz="3600">
              <a:solidFill>
                <a:srgbClr val="666666"/>
              </a:solidFill>
              <a:highlight>
                <a:srgbClr val="FFFFFF"/>
              </a:highlight>
              <a:latin typeface="Josefin Sans"/>
              <a:ea typeface="Josefin Sans"/>
              <a:cs typeface="Josefin Sans"/>
              <a:sym typeface="Josefi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228" name="Shape 228"/>
        <p:cNvGrpSpPr/>
        <p:nvPr/>
      </p:nvGrpSpPr>
      <p:grpSpPr>
        <a:xfrm>
          <a:off x="0" y="0"/>
          <a:ext cx="0" cy="0"/>
          <a:chOff x="0" y="0"/>
          <a:chExt cx="0" cy="0"/>
        </a:xfrm>
      </p:grpSpPr>
      <p:sp>
        <p:nvSpPr>
          <p:cNvPr id="229" name="Google Shape;229;p29"/>
          <p:cNvSpPr txBox="1"/>
          <p:nvPr>
            <p:ph type="ctrTitle"/>
          </p:nvPr>
        </p:nvSpPr>
        <p:spPr>
          <a:xfrm>
            <a:off x="1300249" y="1430490"/>
            <a:ext cx="39891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Thanks</a:t>
            </a:r>
            <a:endParaRPr/>
          </a:p>
        </p:txBody>
      </p:sp>
      <p:sp>
        <p:nvSpPr>
          <p:cNvPr id="230" name="Google Shape;230;p29"/>
          <p:cNvSpPr txBox="1"/>
          <p:nvPr>
            <p:ph idx="12" type="sldNum"/>
          </p:nvPr>
        </p:nvSpPr>
        <p:spPr>
          <a:xfrm>
            <a:off x="8595300" y="230310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pic>
        <p:nvPicPr>
          <p:cNvPr id="231" name="Google Shape;231;p29">
            <a:hlinkClick r:id="rId3"/>
          </p:cNvPr>
          <p:cNvPicPr preferRelativeResize="0"/>
          <p:nvPr/>
        </p:nvPicPr>
        <p:blipFill>
          <a:blip r:embed="rId4">
            <a:alphaModFix/>
          </a:blip>
          <a:stretch>
            <a:fillRect/>
          </a:stretch>
        </p:blipFill>
        <p:spPr>
          <a:xfrm>
            <a:off x="2238025" y="3635475"/>
            <a:ext cx="1726000" cy="462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15" name="Shape 115"/>
        <p:cNvGrpSpPr/>
        <p:nvPr/>
      </p:nvGrpSpPr>
      <p:grpSpPr>
        <a:xfrm>
          <a:off x="0" y="0"/>
          <a:ext cx="0" cy="0"/>
          <a:chOff x="0" y="0"/>
          <a:chExt cx="0" cy="0"/>
        </a:xfrm>
      </p:grpSpPr>
      <p:sp>
        <p:nvSpPr>
          <p:cNvPr id="116" name="Google Shape;116;p16"/>
          <p:cNvSpPr txBox="1"/>
          <p:nvPr>
            <p:ph idx="1" type="subTitle"/>
          </p:nvPr>
        </p:nvSpPr>
        <p:spPr>
          <a:xfrm>
            <a:off x="4548074" y="2303100"/>
            <a:ext cx="2564700" cy="537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rgbClr val="666666"/>
                </a:solidFill>
              </a:rPr>
              <a:t>Hi, I’m Jose, Software Engineer 3 at Belatrix. Currently I’m working at La Familia Team on the convertion modules</a:t>
            </a:r>
            <a:endParaRPr>
              <a:solidFill>
                <a:srgbClr val="666666"/>
              </a:solidFill>
            </a:endParaRPr>
          </a:p>
        </p:txBody>
      </p:sp>
      <p:sp>
        <p:nvSpPr>
          <p:cNvPr id="117" name="Google Shape;117;p16"/>
          <p:cNvSpPr txBox="1"/>
          <p:nvPr>
            <p:ph type="ctrTitle"/>
          </p:nvPr>
        </p:nvSpPr>
        <p:spPr>
          <a:xfrm>
            <a:off x="610142" y="1545450"/>
            <a:ext cx="3717600" cy="2052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solidFill>
                  <a:srgbClr val="666666"/>
                </a:solidFill>
              </a:rPr>
              <a:t>About me</a:t>
            </a:r>
            <a:endParaRPr>
              <a:solidFill>
                <a:srgbClr val="666666"/>
              </a:solidFill>
            </a:endParaRPr>
          </a:p>
        </p:txBody>
      </p:sp>
      <p:sp>
        <p:nvSpPr>
          <p:cNvPr id="118" name="Google Shape;118;p16"/>
          <p:cNvSpPr txBox="1"/>
          <p:nvPr>
            <p:ph idx="12" type="sldNum"/>
          </p:nvPr>
        </p:nvSpPr>
        <p:spPr>
          <a:xfrm>
            <a:off x="8595300" y="230310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22" name="Shape 122"/>
        <p:cNvGrpSpPr/>
        <p:nvPr/>
      </p:nvGrpSpPr>
      <p:grpSpPr>
        <a:xfrm>
          <a:off x="0" y="0"/>
          <a:ext cx="0" cy="0"/>
          <a:chOff x="0" y="0"/>
          <a:chExt cx="0" cy="0"/>
        </a:xfrm>
      </p:grpSpPr>
      <p:sp>
        <p:nvSpPr>
          <p:cNvPr id="123" name="Google Shape;123;p17"/>
          <p:cNvSpPr txBox="1"/>
          <p:nvPr>
            <p:ph idx="1" type="subTitle"/>
          </p:nvPr>
        </p:nvSpPr>
        <p:spPr>
          <a:xfrm flipH="1">
            <a:off x="5485675" y="416250"/>
            <a:ext cx="11094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Goal</a:t>
            </a:r>
            <a:endParaRPr/>
          </a:p>
        </p:txBody>
      </p:sp>
      <p:sp>
        <p:nvSpPr>
          <p:cNvPr id="124" name="Google Shape;124;p17"/>
          <p:cNvSpPr txBox="1"/>
          <p:nvPr>
            <p:ph idx="3" type="subTitle"/>
          </p:nvPr>
        </p:nvSpPr>
        <p:spPr>
          <a:xfrm flipH="1">
            <a:off x="5485575" y="1464950"/>
            <a:ext cx="15303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Real world case</a:t>
            </a:r>
            <a:endParaRPr/>
          </a:p>
        </p:txBody>
      </p:sp>
      <p:sp>
        <p:nvSpPr>
          <p:cNvPr id="125" name="Google Shape;125;p17"/>
          <p:cNvSpPr txBox="1"/>
          <p:nvPr>
            <p:ph idx="5" type="subTitle"/>
          </p:nvPr>
        </p:nvSpPr>
        <p:spPr>
          <a:xfrm flipH="1">
            <a:off x="5485600" y="2513650"/>
            <a:ext cx="12759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Architecture</a:t>
            </a:r>
            <a:endParaRPr/>
          </a:p>
        </p:txBody>
      </p:sp>
      <p:sp>
        <p:nvSpPr>
          <p:cNvPr id="126" name="Google Shape;126;p17"/>
          <p:cNvSpPr txBox="1"/>
          <p:nvPr>
            <p:ph idx="7" type="subTitle"/>
          </p:nvPr>
        </p:nvSpPr>
        <p:spPr>
          <a:xfrm flipH="1">
            <a:off x="5485575" y="3557850"/>
            <a:ext cx="15810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Problems it solves</a:t>
            </a:r>
            <a:endParaRPr/>
          </a:p>
        </p:txBody>
      </p:sp>
      <p:sp>
        <p:nvSpPr>
          <p:cNvPr id="127" name="Google Shape;127;p17"/>
          <p:cNvSpPr txBox="1"/>
          <p:nvPr>
            <p:ph type="title"/>
          </p:nvPr>
        </p:nvSpPr>
        <p:spPr>
          <a:xfrm>
            <a:off x="4141898" y="3372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01</a:t>
            </a:r>
            <a:endParaRPr/>
          </a:p>
        </p:txBody>
      </p:sp>
      <p:sp>
        <p:nvSpPr>
          <p:cNvPr id="128" name="Google Shape;128;p17"/>
          <p:cNvSpPr txBox="1"/>
          <p:nvPr>
            <p:ph idx="9" type="title"/>
          </p:nvPr>
        </p:nvSpPr>
        <p:spPr>
          <a:xfrm>
            <a:off x="4141898" y="1394582"/>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02</a:t>
            </a:r>
            <a:endParaRPr/>
          </a:p>
        </p:txBody>
      </p:sp>
      <p:sp>
        <p:nvSpPr>
          <p:cNvPr id="129" name="Google Shape;129;p17"/>
          <p:cNvSpPr txBox="1"/>
          <p:nvPr>
            <p:ph idx="13" type="title"/>
          </p:nvPr>
        </p:nvSpPr>
        <p:spPr>
          <a:xfrm>
            <a:off x="4141898" y="24388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03</a:t>
            </a:r>
            <a:endParaRPr/>
          </a:p>
        </p:txBody>
      </p:sp>
      <p:sp>
        <p:nvSpPr>
          <p:cNvPr id="130" name="Google Shape;130;p17"/>
          <p:cNvSpPr txBox="1"/>
          <p:nvPr>
            <p:ph idx="14" type="title"/>
          </p:nvPr>
        </p:nvSpPr>
        <p:spPr>
          <a:xfrm>
            <a:off x="4141898" y="34830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04</a:t>
            </a:r>
            <a:endParaRPr/>
          </a:p>
        </p:txBody>
      </p:sp>
      <p:sp>
        <p:nvSpPr>
          <p:cNvPr id="131" name="Google Shape;131;p17"/>
          <p:cNvSpPr txBox="1"/>
          <p:nvPr>
            <p:ph idx="12" type="sldNum"/>
          </p:nvPr>
        </p:nvSpPr>
        <p:spPr>
          <a:xfrm>
            <a:off x="8595300" y="230310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35" name="Shape 135"/>
        <p:cNvGrpSpPr/>
        <p:nvPr/>
      </p:nvGrpSpPr>
      <p:grpSpPr>
        <a:xfrm>
          <a:off x="0" y="0"/>
          <a:ext cx="0" cy="0"/>
          <a:chOff x="0" y="0"/>
          <a:chExt cx="0" cy="0"/>
        </a:xfrm>
      </p:grpSpPr>
      <p:sp>
        <p:nvSpPr>
          <p:cNvPr id="136" name="Google Shape;136;p18"/>
          <p:cNvSpPr txBox="1"/>
          <p:nvPr>
            <p:ph idx="1" type="subTitle"/>
          </p:nvPr>
        </p:nvSpPr>
        <p:spPr>
          <a:xfrm flipH="1">
            <a:off x="5485675" y="416250"/>
            <a:ext cx="11094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When to use it?</a:t>
            </a:r>
            <a:endParaRPr/>
          </a:p>
        </p:txBody>
      </p:sp>
      <p:sp>
        <p:nvSpPr>
          <p:cNvPr id="137" name="Google Shape;137;p18"/>
          <p:cNvSpPr txBox="1"/>
          <p:nvPr>
            <p:ph idx="3" type="subTitle"/>
          </p:nvPr>
        </p:nvSpPr>
        <p:spPr>
          <a:xfrm flipH="1">
            <a:off x="5485575" y="1464950"/>
            <a:ext cx="15303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When not to use it?</a:t>
            </a:r>
            <a:endParaRPr/>
          </a:p>
        </p:txBody>
      </p:sp>
      <p:sp>
        <p:nvSpPr>
          <p:cNvPr id="138" name="Google Shape;138;p18"/>
          <p:cNvSpPr txBox="1"/>
          <p:nvPr>
            <p:ph idx="5" type="subTitle"/>
          </p:nvPr>
        </p:nvSpPr>
        <p:spPr>
          <a:xfrm flipH="1">
            <a:off x="5485450" y="2513650"/>
            <a:ext cx="11916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Common mistakes</a:t>
            </a:r>
            <a:endParaRPr/>
          </a:p>
        </p:txBody>
      </p:sp>
      <p:sp>
        <p:nvSpPr>
          <p:cNvPr id="139" name="Google Shape;139;p18"/>
          <p:cNvSpPr txBox="1"/>
          <p:nvPr>
            <p:ph idx="7" type="subTitle"/>
          </p:nvPr>
        </p:nvSpPr>
        <p:spPr>
          <a:xfrm flipH="1">
            <a:off x="5485575" y="3557850"/>
            <a:ext cx="15810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Advantages </a:t>
            </a:r>
            <a:endParaRPr/>
          </a:p>
        </p:txBody>
      </p:sp>
      <p:sp>
        <p:nvSpPr>
          <p:cNvPr id="140" name="Google Shape;140;p18"/>
          <p:cNvSpPr txBox="1"/>
          <p:nvPr>
            <p:ph type="title"/>
          </p:nvPr>
        </p:nvSpPr>
        <p:spPr>
          <a:xfrm>
            <a:off x="4141898" y="3372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05</a:t>
            </a:r>
            <a:endParaRPr/>
          </a:p>
        </p:txBody>
      </p:sp>
      <p:sp>
        <p:nvSpPr>
          <p:cNvPr id="141" name="Google Shape;141;p18"/>
          <p:cNvSpPr txBox="1"/>
          <p:nvPr>
            <p:ph idx="9" type="title"/>
          </p:nvPr>
        </p:nvSpPr>
        <p:spPr>
          <a:xfrm>
            <a:off x="4141898" y="1394582"/>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06</a:t>
            </a:r>
            <a:endParaRPr/>
          </a:p>
        </p:txBody>
      </p:sp>
      <p:sp>
        <p:nvSpPr>
          <p:cNvPr id="142" name="Google Shape;142;p18"/>
          <p:cNvSpPr txBox="1"/>
          <p:nvPr>
            <p:ph idx="13" type="title"/>
          </p:nvPr>
        </p:nvSpPr>
        <p:spPr>
          <a:xfrm>
            <a:off x="4141898" y="24388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07</a:t>
            </a:r>
            <a:endParaRPr/>
          </a:p>
        </p:txBody>
      </p:sp>
      <p:sp>
        <p:nvSpPr>
          <p:cNvPr id="143" name="Google Shape;143;p18"/>
          <p:cNvSpPr txBox="1"/>
          <p:nvPr>
            <p:ph idx="14" type="title"/>
          </p:nvPr>
        </p:nvSpPr>
        <p:spPr>
          <a:xfrm>
            <a:off x="4141898" y="34830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08</a:t>
            </a:r>
            <a:endParaRPr/>
          </a:p>
        </p:txBody>
      </p:sp>
      <p:sp>
        <p:nvSpPr>
          <p:cNvPr id="144" name="Google Shape;144;p18"/>
          <p:cNvSpPr txBox="1"/>
          <p:nvPr>
            <p:ph idx="12" type="sldNum"/>
          </p:nvPr>
        </p:nvSpPr>
        <p:spPr>
          <a:xfrm>
            <a:off x="8595300" y="230310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48" name="Shape 148"/>
        <p:cNvGrpSpPr/>
        <p:nvPr/>
      </p:nvGrpSpPr>
      <p:grpSpPr>
        <a:xfrm>
          <a:off x="0" y="0"/>
          <a:ext cx="0" cy="0"/>
          <a:chOff x="0" y="0"/>
          <a:chExt cx="0" cy="0"/>
        </a:xfrm>
      </p:grpSpPr>
      <p:sp>
        <p:nvSpPr>
          <p:cNvPr id="149" name="Google Shape;149;p19"/>
          <p:cNvSpPr txBox="1"/>
          <p:nvPr>
            <p:ph idx="2" type="subTitle"/>
          </p:nvPr>
        </p:nvSpPr>
        <p:spPr>
          <a:xfrm>
            <a:off x="2143950" y="1996800"/>
            <a:ext cx="4856100" cy="114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sz="1600"/>
              <a:t>Separate the construction of a complex object from its representation so that the same construction process can create different representations</a:t>
            </a:r>
            <a:endParaRPr sz="1600"/>
          </a:p>
        </p:txBody>
      </p:sp>
      <p:sp>
        <p:nvSpPr>
          <p:cNvPr id="150" name="Google Shape;150;p19"/>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
        <p:nvSpPr>
          <p:cNvPr id="151" name="Google Shape;151;p19"/>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Goal</a:t>
            </a:r>
            <a:endParaRPr>
              <a:highlight>
                <a:srgbClr val="FFFFFF"/>
              </a:highlight>
              <a:latin typeface="Zilla Slab Light"/>
              <a:ea typeface="Zilla Slab Light"/>
              <a:cs typeface="Zilla Slab Light"/>
              <a:sym typeface="Zilla Slab Light"/>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9"/>
                                        </p:tgtEl>
                                        <p:attrNameLst>
                                          <p:attrName>style.visibility</p:attrName>
                                        </p:attrNameLst>
                                      </p:cBhvr>
                                      <p:to>
                                        <p:strVal val="visible"/>
                                      </p:to>
                                    </p:set>
                                    <p:animEffect filter="fade" transition="in">
                                      <p:cBhvr>
                                        <p:cTn dur="1000"/>
                                        <p:tgtEl>
                                          <p:spTgt spid="14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55" name="Shape 155"/>
        <p:cNvGrpSpPr/>
        <p:nvPr/>
      </p:nvGrpSpPr>
      <p:grpSpPr>
        <a:xfrm>
          <a:off x="0" y="0"/>
          <a:ext cx="0" cy="0"/>
          <a:chOff x="0" y="0"/>
          <a:chExt cx="0" cy="0"/>
        </a:xfrm>
      </p:grpSpPr>
      <p:sp>
        <p:nvSpPr>
          <p:cNvPr id="156" name="Google Shape;156;p20"/>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
        <p:nvSpPr>
          <p:cNvPr id="157" name="Google Shape;157;p20"/>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Real world case</a:t>
            </a:r>
            <a:endParaRPr>
              <a:highlight>
                <a:srgbClr val="FFFFFF"/>
              </a:highlight>
              <a:latin typeface="Zilla Slab Light"/>
              <a:ea typeface="Zilla Slab Light"/>
              <a:cs typeface="Zilla Slab Light"/>
              <a:sym typeface="Zilla Slab Light"/>
            </a:endParaRPr>
          </a:p>
        </p:txBody>
      </p:sp>
      <p:pic>
        <p:nvPicPr>
          <p:cNvPr id="158" name="Google Shape;158;p20"/>
          <p:cNvPicPr preferRelativeResize="0"/>
          <p:nvPr/>
        </p:nvPicPr>
        <p:blipFill>
          <a:blip r:embed="rId3">
            <a:alphaModFix/>
          </a:blip>
          <a:stretch>
            <a:fillRect/>
          </a:stretch>
        </p:blipFill>
        <p:spPr>
          <a:xfrm>
            <a:off x="4725750" y="1436000"/>
            <a:ext cx="4046824" cy="2932750"/>
          </a:xfrm>
          <a:prstGeom prst="rect">
            <a:avLst/>
          </a:prstGeom>
          <a:noFill/>
          <a:ln>
            <a:noFill/>
          </a:ln>
        </p:spPr>
      </p:pic>
      <p:pic>
        <p:nvPicPr>
          <p:cNvPr id="159" name="Google Shape;159;p20"/>
          <p:cNvPicPr preferRelativeResize="0"/>
          <p:nvPr/>
        </p:nvPicPr>
        <p:blipFill>
          <a:blip r:embed="rId4">
            <a:alphaModFix/>
          </a:blip>
          <a:stretch>
            <a:fillRect/>
          </a:stretch>
        </p:blipFill>
        <p:spPr>
          <a:xfrm>
            <a:off x="661525" y="1269600"/>
            <a:ext cx="3383819" cy="35691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63" name="Shape 163"/>
        <p:cNvGrpSpPr/>
        <p:nvPr/>
      </p:nvGrpSpPr>
      <p:grpSpPr>
        <a:xfrm>
          <a:off x="0" y="0"/>
          <a:ext cx="0" cy="0"/>
          <a:chOff x="0" y="0"/>
          <a:chExt cx="0" cy="0"/>
        </a:xfrm>
      </p:grpSpPr>
      <p:sp>
        <p:nvSpPr>
          <p:cNvPr id="164" name="Google Shape;164;p21"/>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
        <p:nvSpPr>
          <p:cNvPr id="165" name="Google Shape;165;p21"/>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Real world case</a:t>
            </a:r>
            <a:endParaRPr>
              <a:highlight>
                <a:srgbClr val="FFFFFF"/>
              </a:highlight>
              <a:latin typeface="Zilla Slab Light"/>
              <a:ea typeface="Zilla Slab Light"/>
              <a:cs typeface="Zilla Slab Light"/>
              <a:sym typeface="Zilla Slab Light"/>
            </a:endParaRPr>
          </a:p>
        </p:txBody>
      </p:sp>
      <p:pic>
        <p:nvPicPr>
          <p:cNvPr id="166" name="Google Shape;166;p21"/>
          <p:cNvPicPr preferRelativeResize="0"/>
          <p:nvPr/>
        </p:nvPicPr>
        <p:blipFill>
          <a:blip r:embed="rId3">
            <a:alphaModFix/>
          </a:blip>
          <a:stretch>
            <a:fillRect/>
          </a:stretch>
        </p:blipFill>
        <p:spPr>
          <a:xfrm>
            <a:off x="152400" y="1726500"/>
            <a:ext cx="8839200" cy="24007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70" name="Shape 170"/>
        <p:cNvGrpSpPr/>
        <p:nvPr/>
      </p:nvGrpSpPr>
      <p:grpSpPr>
        <a:xfrm>
          <a:off x="0" y="0"/>
          <a:ext cx="0" cy="0"/>
          <a:chOff x="0" y="0"/>
          <a:chExt cx="0" cy="0"/>
        </a:xfrm>
      </p:grpSpPr>
      <p:sp>
        <p:nvSpPr>
          <p:cNvPr id="171" name="Google Shape;171;p22"/>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
        <p:nvSpPr>
          <p:cNvPr id="172" name="Google Shape;172;p22"/>
          <p:cNvSpPr txBox="1"/>
          <p:nvPr/>
        </p:nvSpPr>
        <p:spPr>
          <a:xfrm>
            <a:off x="2242450" y="68585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Architecture</a:t>
            </a:r>
            <a:endParaRPr>
              <a:highlight>
                <a:srgbClr val="FFFFFF"/>
              </a:highlight>
              <a:latin typeface="Zilla Slab Light"/>
              <a:ea typeface="Zilla Slab Light"/>
              <a:cs typeface="Zilla Slab Light"/>
              <a:sym typeface="Zilla Slab Light"/>
            </a:endParaRPr>
          </a:p>
        </p:txBody>
      </p:sp>
      <p:pic>
        <p:nvPicPr>
          <p:cNvPr id="173" name="Google Shape;173;p22"/>
          <p:cNvPicPr preferRelativeResize="0"/>
          <p:nvPr/>
        </p:nvPicPr>
        <p:blipFill>
          <a:blip r:embed="rId3">
            <a:alphaModFix/>
          </a:blip>
          <a:stretch>
            <a:fillRect/>
          </a:stretch>
        </p:blipFill>
        <p:spPr>
          <a:xfrm>
            <a:off x="1630163" y="1292125"/>
            <a:ext cx="5883674" cy="3420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77" name="Shape 177"/>
        <p:cNvGrpSpPr/>
        <p:nvPr/>
      </p:nvGrpSpPr>
      <p:grpSpPr>
        <a:xfrm>
          <a:off x="0" y="0"/>
          <a:ext cx="0" cy="0"/>
          <a:chOff x="0" y="0"/>
          <a:chExt cx="0" cy="0"/>
        </a:xfrm>
      </p:grpSpPr>
      <p:sp>
        <p:nvSpPr>
          <p:cNvPr id="178" name="Google Shape;178;p23"/>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es"/>
              <a:t>‹#›</a:t>
            </a:fld>
            <a:endParaRPr/>
          </a:p>
        </p:txBody>
      </p:sp>
      <p:sp>
        <p:nvSpPr>
          <p:cNvPr id="179" name="Google Shape;179;p23"/>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Problems it solves</a:t>
            </a:r>
            <a:endParaRPr b="1" sz="3600">
              <a:solidFill>
                <a:srgbClr val="666666"/>
              </a:solidFill>
              <a:highlight>
                <a:srgbClr val="FFFFFF"/>
              </a:highlight>
              <a:latin typeface="Josefin Sans"/>
              <a:ea typeface="Josefin Sans"/>
              <a:cs typeface="Josefin Sans"/>
              <a:sym typeface="Josefin Sans"/>
            </a:endParaRPr>
          </a:p>
        </p:txBody>
      </p:sp>
      <p:sp>
        <p:nvSpPr>
          <p:cNvPr id="180" name="Google Shape;180;p23"/>
          <p:cNvSpPr/>
          <p:nvPr/>
        </p:nvSpPr>
        <p:spPr>
          <a:xfrm>
            <a:off x="571650" y="1269600"/>
            <a:ext cx="8031300" cy="2647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3"/>
          <p:cNvSpPr txBox="1"/>
          <p:nvPr/>
        </p:nvSpPr>
        <p:spPr>
          <a:xfrm>
            <a:off x="729450" y="1745275"/>
            <a:ext cx="5928900" cy="1867200"/>
          </a:xfrm>
          <a:prstGeom prst="rect">
            <a:avLst/>
          </a:prstGeom>
          <a:noFill/>
          <a:ln>
            <a:noFill/>
          </a:ln>
        </p:spPr>
        <p:txBody>
          <a:bodyPr anchorCtr="0" anchor="t" bIns="91425" lIns="91425" spcFirstLastPara="1" rIns="91425" wrap="square" tIns="91425">
            <a:noAutofit/>
          </a:bodyPr>
          <a:lstStyle/>
          <a:p>
            <a:pPr indent="-330200" lvl="0" marL="457200" marR="0" rtl="0" algn="l">
              <a:lnSpc>
                <a:spcPct val="150000"/>
              </a:lnSpc>
              <a:spcBef>
                <a:spcPts val="0"/>
              </a:spcBef>
              <a:spcAft>
                <a:spcPts val="0"/>
              </a:spcAft>
              <a:buClr>
                <a:srgbClr val="595959"/>
              </a:buClr>
              <a:buSzPts val="1600"/>
              <a:buFont typeface="Lato"/>
              <a:buChar char="●"/>
            </a:pPr>
            <a:r>
              <a:rPr lang="es" sz="1600">
                <a:solidFill>
                  <a:schemeClr val="dk2"/>
                </a:solidFill>
                <a:latin typeface="Lato"/>
                <a:ea typeface="Lato"/>
                <a:cs typeface="Lato"/>
                <a:sym typeface="Lato"/>
              </a:rPr>
              <a:t>Too many parameters</a:t>
            </a:r>
            <a:endParaRPr sz="1600">
              <a:solidFill>
                <a:srgbClr val="595959"/>
              </a:solidFill>
              <a:latin typeface="Lato"/>
              <a:ea typeface="Lato"/>
              <a:cs typeface="Lato"/>
              <a:sym typeface="Lato"/>
            </a:endParaRPr>
          </a:p>
          <a:p>
            <a:pPr indent="-330200" lvl="0" marL="457200" rtl="0" algn="l">
              <a:lnSpc>
                <a:spcPct val="150000"/>
              </a:lnSpc>
              <a:spcBef>
                <a:spcPts val="0"/>
              </a:spcBef>
              <a:spcAft>
                <a:spcPts val="0"/>
              </a:spcAft>
              <a:buClr>
                <a:srgbClr val="595959"/>
              </a:buClr>
              <a:buSzPts val="1600"/>
              <a:buFont typeface="Lato"/>
              <a:buChar char="●"/>
            </a:pPr>
            <a:r>
              <a:rPr lang="es" sz="1600">
                <a:solidFill>
                  <a:schemeClr val="dk2"/>
                </a:solidFill>
                <a:latin typeface="Lato"/>
                <a:ea typeface="Lato"/>
                <a:cs typeface="Lato"/>
                <a:sym typeface="Lato"/>
              </a:rPr>
              <a:t>Order dependent</a:t>
            </a:r>
            <a:endParaRPr sz="1600">
              <a:solidFill>
                <a:srgbClr val="595959"/>
              </a:solidFill>
              <a:latin typeface="Lato"/>
              <a:ea typeface="Lato"/>
              <a:cs typeface="Lato"/>
              <a:sym typeface="Lato"/>
            </a:endParaRPr>
          </a:p>
          <a:p>
            <a:pPr indent="-330200" lvl="0" marL="457200" marR="0" rtl="0" algn="l">
              <a:lnSpc>
                <a:spcPct val="15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Different constructions</a:t>
            </a:r>
            <a:endParaRPr sz="1600">
              <a:solidFill>
                <a:srgbClr val="595959"/>
              </a:solidFill>
              <a:latin typeface="Lato"/>
              <a:ea typeface="Lato"/>
              <a:cs typeface="Lato"/>
              <a:sym typeface="Lato"/>
            </a:endParaRPr>
          </a:p>
          <a:p>
            <a:pPr indent="0" lvl="0" marL="457200" rtl="0" algn="l">
              <a:lnSpc>
                <a:spcPct val="200000"/>
              </a:lnSpc>
              <a:spcBef>
                <a:spcPts val="1600"/>
              </a:spcBef>
              <a:spcAft>
                <a:spcPts val="0"/>
              </a:spcAft>
              <a:buNone/>
            </a:pPr>
            <a:r>
              <a:t/>
            </a:r>
            <a:endParaRPr sz="1600">
              <a:solidFill>
                <a:srgbClr val="595959"/>
              </a:solidFill>
              <a:latin typeface="Lato"/>
              <a:ea typeface="Lato"/>
              <a:cs typeface="Lato"/>
              <a:sym typeface="Lato"/>
            </a:endParaRPr>
          </a:p>
          <a:p>
            <a:pPr indent="0" lvl="0" marL="457200" rtl="0" algn="l">
              <a:lnSpc>
                <a:spcPct val="200000"/>
              </a:lnSpc>
              <a:spcBef>
                <a:spcPts val="1600"/>
              </a:spcBef>
              <a:spcAft>
                <a:spcPts val="1600"/>
              </a:spcAft>
              <a:buNone/>
            </a:pPr>
            <a:r>
              <a:t/>
            </a:r>
            <a:endParaRPr sz="1600">
              <a:solidFill>
                <a:srgbClr val="595959"/>
              </a:solidFill>
              <a:latin typeface="Lato"/>
              <a:ea typeface="Lato"/>
              <a:cs typeface="Lato"/>
              <a:sym typeface="Lato"/>
            </a:endParaRPr>
          </a:p>
        </p:txBody>
      </p:sp>
      <p:pic>
        <p:nvPicPr>
          <p:cNvPr id="182" name="Google Shape;182;p23"/>
          <p:cNvPicPr preferRelativeResize="0"/>
          <p:nvPr/>
        </p:nvPicPr>
        <p:blipFill>
          <a:blip r:embed="rId3">
            <a:alphaModFix/>
          </a:blip>
          <a:stretch>
            <a:fillRect/>
          </a:stretch>
        </p:blipFill>
        <p:spPr>
          <a:xfrm>
            <a:off x="6912425" y="2086750"/>
            <a:ext cx="1690525" cy="16905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81"/>
                                        </p:tgtEl>
                                        <p:attrNameLst>
                                          <p:attrName>style.visibility</p:attrName>
                                        </p:attrNameLst>
                                      </p:cBhvr>
                                      <p:to>
                                        <p:strVal val="visible"/>
                                      </p:to>
                                    </p:set>
                                    <p:animEffect filter="fade" transition="in">
                                      <p:cBhvr>
                                        <p:cTn dur="1000"/>
                                        <p:tgtEl>
                                          <p:spTgt spid="181"/>
                                        </p:tgtEl>
                                      </p:cBhvr>
                                    </p:animEffect>
                                  </p:childTnLst>
                                </p:cTn>
                              </p:par>
                            </p:childTnLst>
                          </p:cTn>
                        </p:par>
                        <p:par>
                          <p:cTn fill="hold">
                            <p:stCondLst>
                              <p:cond delay="1000"/>
                            </p:stCondLst>
                            <p:childTnLst>
                              <p:par>
                                <p:cTn fill="hold" nodeType="afterEffect" presetClass="entr" presetID="2" presetSubtype="2">
                                  <p:stCondLst>
                                    <p:cond delay="0"/>
                                  </p:stCondLst>
                                  <p:childTnLst>
                                    <p:set>
                                      <p:cBhvr>
                                        <p:cTn dur="1" fill="hold">
                                          <p:stCondLst>
                                            <p:cond delay="0"/>
                                          </p:stCondLst>
                                        </p:cTn>
                                        <p:tgtEl>
                                          <p:spTgt spid="182"/>
                                        </p:tgtEl>
                                        <p:attrNameLst>
                                          <p:attrName>style.visibility</p:attrName>
                                        </p:attrNameLst>
                                      </p:cBhvr>
                                      <p:to>
                                        <p:strVal val="visible"/>
                                      </p:to>
                                    </p:set>
                                    <p:anim calcmode="lin" valueType="num">
                                      <p:cBhvr additive="base">
                                        <p:cTn dur="1000"/>
                                        <p:tgtEl>
                                          <p:spTgt spid="18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Weekly Meeting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